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64" r:id="rId2"/>
    <p:sldId id="265" r:id="rId3"/>
    <p:sldId id="256" r:id="rId4"/>
    <p:sldId id="269" r:id="rId5"/>
    <p:sldId id="267" r:id="rId6"/>
    <p:sldId id="257" r:id="rId7"/>
    <p:sldId id="270" r:id="rId8"/>
    <p:sldId id="268" r:id="rId9"/>
    <p:sldId id="259" r:id="rId10"/>
    <p:sldId id="260" r:id="rId11"/>
    <p:sldId id="261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87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2622" y="-8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447863-62BD-451B-B2A4-20AF6D669A57}" type="doc">
      <dgm:prSet loTypeId="urn:microsoft.com/office/officeart/2005/8/layout/process2" loCatId="process" qsTypeId="urn:microsoft.com/office/officeart/2005/8/quickstyle/3d3" qsCatId="3D" csTypeId="urn:microsoft.com/office/officeart/2005/8/colors/colorful4" csCatId="colorful" phldr="1"/>
      <dgm:spPr/>
    </dgm:pt>
    <dgm:pt modelId="{61476C00-DC4E-4C38-9EB8-DD740372D49C}">
      <dgm:prSet phldrT="[Текст]" custT="1"/>
      <dgm:spPr/>
      <dgm:t>
        <a:bodyPr/>
        <a:lstStyle/>
        <a:p>
          <a:r>
            <a:rPr lang="ru-RU" sz="3600" dirty="0" smtClean="0">
              <a:solidFill>
                <a:srgbClr val="FFFF00"/>
              </a:solidFill>
              <a:latin typeface="+mj-lt"/>
            </a:rPr>
            <a:t>Родитель - наблюдатель</a:t>
          </a:r>
          <a:endParaRPr lang="ru-RU" sz="3600" dirty="0">
            <a:solidFill>
              <a:srgbClr val="FFFF00"/>
            </a:solidFill>
            <a:latin typeface="+mj-lt"/>
          </a:endParaRPr>
        </a:p>
      </dgm:t>
    </dgm:pt>
    <dgm:pt modelId="{F7557652-1D14-4816-A108-1F7198F34969}" type="parTrans" cxnId="{65E2AA8B-83B6-4160-BB42-0878B07117DF}">
      <dgm:prSet/>
      <dgm:spPr/>
      <dgm:t>
        <a:bodyPr/>
        <a:lstStyle/>
        <a:p>
          <a:endParaRPr lang="ru-RU"/>
        </a:p>
      </dgm:t>
    </dgm:pt>
    <dgm:pt modelId="{6D1B43A2-0068-43D1-9B6B-9B1CAC18AA16}" type="sibTrans" cxnId="{65E2AA8B-83B6-4160-BB42-0878B07117DF}">
      <dgm:prSet/>
      <dgm:spPr/>
      <dgm:t>
        <a:bodyPr/>
        <a:lstStyle/>
        <a:p>
          <a:endParaRPr lang="ru-RU"/>
        </a:p>
      </dgm:t>
    </dgm:pt>
    <dgm:pt modelId="{5854EC63-3057-48AD-B8FF-8B5A5E15BC30}">
      <dgm:prSet phldrT="[Текст]" custT="1"/>
      <dgm:spPr/>
      <dgm:t>
        <a:bodyPr/>
        <a:lstStyle/>
        <a:p>
          <a:r>
            <a:rPr lang="ru-RU" sz="2800" dirty="0" smtClean="0">
              <a:solidFill>
                <a:srgbClr val="FF0000"/>
              </a:solidFill>
              <a:latin typeface="+mj-lt"/>
            </a:rPr>
            <a:t>Родитель – активный участник образовательно – воспитательного процесса</a:t>
          </a:r>
          <a:endParaRPr lang="ru-RU" sz="2800" dirty="0">
            <a:solidFill>
              <a:srgbClr val="FF0000"/>
            </a:solidFill>
            <a:latin typeface="+mj-lt"/>
          </a:endParaRPr>
        </a:p>
      </dgm:t>
    </dgm:pt>
    <dgm:pt modelId="{CCD493BC-208A-46EA-840F-9F97D50DC046}" type="parTrans" cxnId="{EB96825B-5F83-4E9B-8155-E4C02F18C583}">
      <dgm:prSet/>
      <dgm:spPr/>
      <dgm:t>
        <a:bodyPr/>
        <a:lstStyle/>
        <a:p>
          <a:endParaRPr lang="ru-RU"/>
        </a:p>
      </dgm:t>
    </dgm:pt>
    <dgm:pt modelId="{BF219E62-2F51-4A08-9EEB-B1B3A3DA9E04}" type="sibTrans" cxnId="{EB96825B-5F83-4E9B-8155-E4C02F18C583}">
      <dgm:prSet/>
      <dgm:spPr/>
      <dgm:t>
        <a:bodyPr/>
        <a:lstStyle/>
        <a:p>
          <a:endParaRPr lang="ru-RU"/>
        </a:p>
      </dgm:t>
    </dgm:pt>
    <dgm:pt modelId="{6EBF759D-3945-4523-B630-830D7D0B2C4C}" type="pres">
      <dgm:prSet presAssocID="{83447863-62BD-451B-B2A4-20AF6D669A57}" presName="linearFlow" presStyleCnt="0">
        <dgm:presLayoutVars>
          <dgm:resizeHandles val="exact"/>
        </dgm:presLayoutVars>
      </dgm:prSet>
      <dgm:spPr/>
    </dgm:pt>
    <dgm:pt modelId="{9D48EA74-8F98-4B9C-AE0A-AEF9E7246609}" type="pres">
      <dgm:prSet presAssocID="{61476C00-DC4E-4C38-9EB8-DD740372D49C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C0D9CF-C17C-47C0-A840-E3F2EC8AF672}" type="pres">
      <dgm:prSet presAssocID="{6D1B43A2-0068-43D1-9B6B-9B1CAC18AA16}" presName="sibTrans" presStyleLbl="sibTrans2D1" presStyleIdx="0" presStyleCnt="1"/>
      <dgm:spPr/>
      <dgm:t>
        <a:bodyPr/>
        <a:lstStyle/>
        <a:p>
          <a:endParaRPr lang="ru-RU"/>
        </a:p>
      </dgm:t>
    </dgm:pt>
    <dgm:pt modelId="{1EF0E99F-3B4B-4653-ABF7-6706C5375030}" type="pres">
      <dgm:prSet presAssocID="{6D1B43A2-0068-43D1-9B6B-9B1CAC18AA16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6BB6CC68-C73B-4CF9-9C5C-2FDD109479E5}" type="pres">
      <dgm:prSet presAssocID="{5854EC63-3057-48AD-B8FF-8B5A5E15BC30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E2AA8B-83B6-4160-BB42-0878B07117DF}" srcId="{83447863-62BD-451B-B2A4-20AF6D669A57}" destId="{61476C00-DC4E-4C38-9EB8-DD740372D49C}" srcOrd="0" destOrd="0" parTransId="{F7557652-1D14-4816-A108-1F7198F34969}" sibTransId="{6D1B43A2-0068-43D1-9B6B-9B1CAC18AA16}"/>
    <dgm:cxn modelId="{3B108B27-199F-44E8-B376-0F7A1BD75ABF}" type="presOf" srcId="{6D1B43A2-0068-43D1-9B6B-9B1CAC18AA16}" destId="{1EF0E99F-3B4B-4653-ABF7-6706C5375030}" srcOrd="1" destOrd="0" presId="urn:microsoft.com/office/officeart/2005/8/layout/process2"/>
    <dgm:cxn modelId="{F189BD9E-13C8-4267-AD19-014C2BFB7441}" type="presOf" srcId="{5854EC63-3057-48AD-B8FF-8B5A5E15BC30}" destId="{6BB6CC68-C73B-4CF9-9C5C-2FDD109479E5}" srcOrd="0" destOrd="0" presId="urn:microsoft.com/office/officeart/2005/8/layout/process2"/>
    <dgm:cxn modelId="{B167CBB4-53AA-45D6-8A8C-83FE34E15B2E}" type="presOf" srcId="{6D1B43A2-0068-43D1-9B6B-9B1CAC18AA16}" destId="{37C0D9CF-C17C-47C0-A840-E3F2EC8AF672}" srcOrd="0" destOrd="0" presId="urn:microsoft.com/office/officeart/2005/8/layout/process2"/>
    <dgm:cxn modelId="{EB96825B-5F83-4E9B-8155-E4C02F18C583}" srcId="{83447863-62BD-451B-B2A4-20AF6D669A57}" destId="{5854EC63-3057-48AD-B8FF-8B5A5E15BC30}" srcOrd="1" destOrd="0" parTransId="{CCD493BC-208A-46EA-840F-9F97D50DC046}" sibTransId="{BF219E62-2F51-4A08-9EEB-B1B3A3DA9E04}"/>
    <dgm:cxn modelId="{70B0ED9A-4E2C-4498-9CA6-1A20FC81790D}" type="presOf" srcId="{83447863-62BD-451B-B2A4-20AF6D669A57}" destId="{6EBF759D-3945-4523-B630-830D7D0B2C4C}" srcOrd="0" destOrd="0" presId="urn:microsoft.com/office/officeart/2005/8/layout/process2"/>
    <dgm:cxn modelId="{2F533C6A-033D-4E99-AB1E-78F8919614FB}" type="presOf" srcId="{61476C00-DC4E-4C38-9EB8-DD740372D49C}" destId="{9D48EA74-8F98-4B9C-AE0A-AEF9E7246609}" srcOrd="0" destOrd="0" presId="urn:microsoft.com/office/officeart/2005/8/layout/process2"/>
    <dgm:cxn modelId="{89D1840F-EEA2-402B-AC32-158E11247169}" type="presParOf" srcId="{6EBF759D-3945-4523-B630-830D7D0B2C4C}" destId="{9D48EA74-8F98-4B9C-AE0A-AEF9E7246609}" srcOrd="0" destOrd="0" presId="urn:microsoft.com/office/officeart/2005/8/layout/process2"/>
    <dgm:cxn modelId="{6AEDACF8-A34C-4C45-AAE1-5680E8FBF5F1}" type="presParOf" srcId="{6EBF759D-3945-4523-B630-830D7D0B2C4C}" destId="{37C0D9CF-C17C-47C0-A840-E3F2EC8AF672}" srcOrd="1" destOrd="0" presId="urn:microsoft.com/office/officeart/2005/8/layout/process2"/>
    <dgm:cxn modelId="{3527248B-B6C1-44E4-8D81-D9C9A3BA179F}" type="presParOf" srcId="{37C0D9CF-C17C-47C0-A840-E3F2EC8AF672}" destId="{1EF0E99F-3B4B-4653-ABF7-6706C5375030}" srcOrd="0" destOrd="0" presId="urn:microsoft.com/office/officeart/2005/8/layout/process2"/>
    <dgm:cxn modelId="{C3C4C2C1-D61F-4487-AA48-690D46ED6735}" type="presParOf" srcId="{6EBF759D-3945-4523-B630-830D7D0B2C4C}" destId="{6BB6CC68-C73B-4CF9-9C5C-2FDD109479E5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B6FC4C-696B-4810-8CE5-2EB7CA2E2D1A}" type="doc">
      <dgm:prSet loTypeId="urn:microsoft.com/office/officeart/2008/layout/VerticalCurvedList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3FBDEF1-B6C5-453F-B924-0382DF52D25B}">
      <dgm:prSet phldrT="[Текст]" custT="1"/>
      <dgm:spPr>
        <a:xfrm>
          <a:off x="416224" y="275343"/>
          <a:ext cx="7930573" cy="551038"/>
        </a:xfrm>
        <a:prstGeom prst="rect">
          <a:avLst/>
        </a:prstGeom>
      </dgm:spPr>
      <dgm:t>
        <a:bodyPr anchor="ctr"/>
        <a:lstStyle/>
        <a:p>
          <a:endParaRPr lang="ru-RU" sz="2000" dirty="0" smtClean="0">
            <a:latin typeface="Franklin Gothic Medium"/>
            <a:ea typeface="+mn-ea"/>
            <a:cs typeface="Times New Roman" panose="02020603050405020304" pitchFamily="18" charset="0"/>
          </a:endParaRPr>
        </a:p>
        <a:p>
          <a:r>
            <a:rPr lang="ru-RU" sz="2000" dirty="0" smtClean="0">
              <a:latin typeface="Franklin Gothic Medium"/>
              <a:ea typeface="+mn-ea"/>
              <a:cs typeface="Times New Roman" panose="02020603050405020304" pitchFamily="18" charset="0"/>
            </a:rPr>
            <a:t>Анкетирование учащихся 2-5 классы</a:t>
          </a:r>
        </a:p>
        <a:p>
          <a:r>
            <a:rPr lang="ru-RU" sz="1500" dirty="0" smtClean="0">
              <a:latin typeface="Franklin Gothic Medium"/>
              <a:ea typeface="+mn-ea"/>
              <a:cs typeface="+mn-cs"/>
            </a:rPr>
            <a:t> </a:t>
          </a:r>
          <a:endParaRPr lang="ru-RU" sz="1500" dirty="0">
            <a:latin typeface="Franklin Gothic Medium"/>
            <a:ea typeface="+mn-ea"/>
            <a:cs typeface="+mn-cs"/>
          </a:endParaRPr>
        </a:p>
      </dgm:t>
    </dgm:pt>
    <dgm:pt modelId="{41B20BE6-006D-4F81-A6A7-B488268BC1B5}" type="parTrans" cxnId="{CCABAC82-3E41-4309-B2D1-EB9E8E04EC7D}">
      <dgm:prSet/>
      <dgm:spPr/>
      <dgm:t>
        <a:bodyPr/>
        <a:lstStyle/>
        <a:p>
          <a:endParaRPr lang="ru-RU"/>
        </a:p>
      </dgm:t>
    </dgm:pt>
    <dgm:pt modelId="{ED513F69-6B00-4DB2-A34F-91F69D0BFD96}" type="sibTrans" cxnId="{CCABAC82-3E41-4309-B2D1-EB9E8E04EC7D}">
      <dgm:prSet/>
      <dgm:spPr>
        <a:xfrm>
          <a:off x="-4982286" y="-763386"/>
          <a:ext cx="5933673" cy="5933673"/>
        </a:xfrm>
        <a:prstGeom prst="blockArc">
          <a:avLst>
            <a:gd name="adj1" fmla="val 18900000"/>
            <a:gd name="adj2" fmla="val 2700000"/>
            <a:gd name="adj3" fmla="val 364"/>
          </a:avLst>
        </a:prstGeom>
      </dgm:spPr>
      <dgm:t>
        <a:bodyPr/>
        <a:lstStyle/>
        <a:p>
          <a:endParaRPr lang="ru-RU"/>
        </a:p>
      </dgm:t>
    </dgm:pt>
    <dgm:pt modelId="{203846E4-2B1F-4BC3-B8E6-2739D5D8DE47}">
      <dgm:prSet phldrT="[Текст]" custT="1"/>
      <dgm:spPr>
        <a:xfrm>
          <a:off x="811082" y="1101636"/>
          <a:ext cx="7535715" cy="551038"/>
        </a:xfrm>
        <a:prstGeom prst="rect">
          <a:avLst/>
        </a:prstGeom>
      </dgm:spPr>
      <dgm:t>
        <a:bodyPr/>
        <a:lstStyle/>
        <a:p>
          <a:r>
            <a:rPr lang="ru-RU" sz="2000" smtClean="0">
              <a:latin typeface="Franklin Gothic Medium"/>
              <a:ea typeface="+mn-ea"/>
              <a:cs typeface="+mn-cs"/>
            </a:rPr>
            <a:t>Анкетирование учащихся 6-11 классы</a:t>
          </a:r>
          <a:endParaRPr lang="ru-RU" sz="2000" dirty="0">
            <a:latin typeface="Franklin Gothic Medium"/>
            <a:ea typeface="+mn-ea"/>
            <a:cs typeface="+mn-cs"/>
          </a:endParaRPr>
        </a:p>
      </dgm:t>
    </dgm:pt>
    <dgm:pt modelId="{35DB8FBA-996E-420A-8934-8FCDD915C86F}" type="parTrans" cxnId="{561B56C6-5991-4E25-B99B-93A04C5B36E2}">
      <dgm:prSet/>
      <dgm:spPr/>
      <dgm:t>
        <a:bodyPr/>
        <a:lstStyle/>
        <a:p>
          <a:endParaRPr lang="ru-RU"/>
        </a:p>
      </dgm:t>
    </dgm:pt>
    <dgm:pt modelId="{E49B76A0-ABBC-46E4-916C-244F145E098C}" type="sibTrans" cxnId="{561B56C6-5991-4E25-B99B-93A04C5B36E2}">
      <dgm:prSet/>
      <dgm:spPr/>
      <dgm:t>
        <a:bodyPr/>
        <a:lstStyle/>
        <a:p>
          <a:endParaRPr lang="ru-RU"/>
        </a:p>
      </dgm:t>
    </dgm:pt>
    <dgm:pt modelId="{815D162B-0E7C-462A-A08D-ABE48E5A8864}">
      <dgm:prSet phldrT="[Текст]"/>
      <dgm:spPr>
        <a:xfrm>
          <a:off x="932272" y="1927930"/>
          <a:ext cx="7414525" cy="551038"/>
        </a:xfrm>
        <a:prstGeom prst="rect">
          <a:avLst/>
        </a:prstGeom>
      </dgm:spPr>
      <dgm:t>
        <a:bodyPr/>
        <a:lstStyle/>
        <a:p>
          <a:r>
            <a:rPr lang="ru-RU" dirty="0" smtClean="0">
              <a:latin typeface="Franklin Gothic Medium"/>
              <a:ea typeface="+mn-ea"/>
              <a:cs typeface="+mn-cs"/>
            </a:rPr>
            <a:t>Анкетирование родителей (законных представителей) учащихся</a:t>
          </a:r>
          <a:endParaRPr lang="ru-RU" dirty="0">
            <a:latin typeface="Franklin Gothic Medium"/>
            <a:ea typeface="+mn-ea"/>
            <a:cs typeface="+mn-cs"/>
          </a:endParaRPr>
        </a:p>
      </dgm:t>
    </dgm:pt>
    <dgm:pt modelId="{6ED3C692-753D-4F4D-9ED3-F5FEA102D7BB}" type="parTrans" cxnId="{B9C99F51-8FEE-47FF-9B8E-F42B81447DF3}">
      <dgm:prSet/>
      <dgm:spPr/>
      <dgm:t>
        <a:bodyPr/>
        <a:lstStyle/>
        <a:p>
          <a:endParaRPr lang="ru-RU"/>
        </a:p>
      </dgm:t>
    </dgm:pt>
    <dgm:pt modelId="{EEC5DB74-C5B5-482A-B0B4-A019906A6A5A}" type="sibTrans" cxnId="{B9C99F51-8FEE-47FF-9B8E-F42B81447DF3}">
      <dgm:prSet/>
      <dgm:spPr/>
      <dgm:t>
        <a:bodyPr/>
        <a:lstStyle/>
        <a:p>
          <a:endParaRPr lang="ru-RU"/>
        </a:p>
      </dgm:t>
    </dgm:pt>
    <dgm:pt modelId="{5FD059EA-DDA0-4D91-9CE0-C9711FD9E881}">
      <dgm:prSet custT="1"/>
      <dgm:spPr>
        <a:xfrm>
          <a:off x="811082" y="2754224"/>
          <a:ext cx="7535715" cy="551038"/>
        </a:xfrm>
        <a:prstGeom prst="rect">
          <a:avLst/>
        </a:prstGeom>
      </dgm:spPr>
      <dgm:t>
        <a:bodyPr/>
        <a:lstStyle/>
        <a:p>
          <a:r>
            <a:rPr lang="ru-RU" sz="2000" smtClean="0">
              <a:latin typeface="Franklin Gothic Medium"/>
              <a:ea typeface="+mn-ea"/>
              <a:cs typeface="+mn-cs"/>
            </a:rPr>
            <a:t>Анкетирование классных руководителей</a:t>
          </a:r>
          <a:endParaRPr lang="ru-RU" sz="2000" dirty="0">
            <a:latin typeface="Franklin Gothic Medium"/>
            <a:ea typeface="+mn-ea"/>
            <a:cs typeface="+mn-cs"/>
          </a:endParaRPr>
        </a:p>
      </dgm:t>
    </dgm:pt>
    <dgm:pt modelId="{631F6276-C1D1-4143-B19F-FF4A72CAFF83}" type="parTrans" cxnId="{A760FC38-B84A-451C-BCDB-C2D0C5B0AA9A}">
      <dgm:prSet/>
      <dgm:spPr/>
      <dgm:t>
        <a:bodyPr/>
        <a:lstStyle/>
        <a:p>
          <a:endParaRPr lang="ru-RU"/>
        </a:p>
      </dgm:t>
    </dgm:pt>
    <dgm:pt modelId="{8E789189-5138-4DDF-B7AE-E3CB5D20B087}" type="sibTrans" cxnId="{A760FC38-B84A-451C-BCDB-C2D0C5B0AA9A}">
      <dgm:prSet/>
      <dgm:spPr/>
      <dgm:t>
        <a:bodyPr/>
        <a:lstStyle/>
        <a:p>
          <a:endParaRPr lang="ru-RU"/>
        </a:p>
      </dgm:t>
    </dgm:pt>
    <dgm:pt modelId="{806E6F0B-847E-44CA-99BC-329F73EE781B}">
      <dgm:prSet custT="1"/>
      <dgm:spPr>
        <a:xfrm>
          <a:off x="416224" y="3580518"/>
          <a:ext cx="7930573" cy="551038"/>
        </a:xfrm>
        <a:prstGeom prst="rect">
          <a:avLst/>
        </a:prstGeom>
      </dgm:spPr>
      <dgm:t>
        <a:bodyPr/>
        <a:lstStyle/>
        <a:p>
          <a:r>
            <a:rPr lang="ru-RU" sz="2000" smtClean="0">
              <a:latin typeface="Franklin Gothic Medium"/>
              <a:ea typeface="+mn-ea"/>
              <a:cs typeface="+mn-cs"/>
            </a:rPr>
            <a:t>Анкетирование учителей-предметников</a:t>
          </a:r>
          <a:endParaRPr lang="ru-RU" sz="2000" dirty="0">
            <a:latin typeface="Franklin Gothic Medium"/>
            <a:ea typeface="+mn-ea"/>
            <a:cs typeface="+mn-cs"/>
          </a:endParaRPr>
        </a:p>
      </dgm:t>
    </dgm:pt>
    <dgm:pt modelId="{9CDC3CE4-B425-4452-9436-356E9D485D56}" type="parTrans" cxnId="{78E41CEB-9AA0-4308-BB36-4E9DA763DDAF}">
      <dgm:prSet/>
      <dgm:spPr/>
      <dgm:t>
        <a:bodyPr/>
        <a:lstStyle/>
        <a:p>
          <a:endParaRPr lang="ru-RU"/>
        </a:p>
      </dgm:t>
    </dgm:pt>
    <dgm:pt modelId="{2268ED26-7A9A-477B-97A6-E441B9F486CB}" type="sibTrans" cxnId="{78E41CEB-9AA0-4308-BB36-4E9DA763DDAF}">
      <dgm:prSet/>
      <dgm:spPr/>
      <dgm:t>
        <a:bodyPr/>
        <a:lstStyle/>
        <a:p>
          <a:endParaRPr lang="ru-RU"/>
        </a:p>
      </dgm:t>
    </dgm:pt>
    <dgm:pt modelId="{A093AA3A-C01B-4B9E-A062-3840036848DB}" type="pres">
      <dgm:prSet presAssocID="{59B6FC4C-696B-4810-8CE5-2EB7CA2E2D1A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EE7D7837-ADEF-4CB0-BEEF-BC8FC84023CF}" type="pres">
      <dgm:prSet presAssocID="{59B6FC4C-696B-4810-8CE5-2EB7CA2E2D1A}" presName="Name1" presStyleCnt="0"/>
      <dgm:spPr/>
      <dgm:t>
        <a:bodyPr/>
        <a:lstStyle/>
        <a:p>
          <a:endParaRPr lang="ru-RU"/>
        </a:p>
      </dgm:t>
    </dgm:pt>
    <dgm:pt modelId="{1CBF0288-C285-4E8B-84CA-807990F5D050}" type="pres">
      <dgm:prSet presAssocID="{59B6FC4C-696B-4810-8CE5-2EB7CA2E2D1A}" presName="cycle" presStyleCnt="0"/>
      <dgm:spPr/>
      <dgm:t>
        <a:bodyPr/>
        <a:lstStyle/>
        <a:p>
          <a:endParaRPr lang="ru-RU"/>
        </a:p>
      </dgm:t>
    </dgm:pt>
    <dgm:pt modelId="{6F57204C-5476-4835-988D-E2100A66F7C4}" type="pres">
      <dgm:prSet presAssocID="{59B6FC4C-696B-4810-8CE5-2EB7CA2E2D1A}" presName="srcNode" presStyleLbl="node1" presStyleIdx="0" presStyleCnt="5"/>
      <dgm:spPr/>
      <dgm:t>
        <a:bodyPr/>
        <a:lstStyle/>
        <a:p>
          <a:endParaRPr lang="ru-RU"/>
        </a:p>
      </dgm:t>
    </dgm:pt>
    <dgm:pt modelId="{96EB403B-F07E-4F1C-A36B-936C98539791}" type="pres">
      <dgm:prSet presAssocID="{59B6FC4C-696B-4810-8CE5-2EB7CA2E2D1A}" presName="conn" presStyleLbl="parChTrans1D2" presStyleIdx="0" presStyleCnt="1"/>
      <dgm:spPr/>
      <dgm:t>
        <a:bodyPr/>
        <a:lstStyle/>
        <a:p>
          <a:endParaRPr lang="ru-RU"/>
        </a:p>
      </dgm:t>
    </dgm:pt>
    <dgm:pt modelId="{1CA8022D-3059-4981-9F42-A359767733B0}" type="pres">
      <dgm:prSet presAssocID="{59B6FC4C-696B-4810-8CE5-2EB7CA2E2D1A}" presName="extraNode" presStyleLbl="node1" presStyleIdx="0" presStyleCnt="5"/>
      <dgm:spPr/>
      <dgm:t>
        <a:bodyPr/>
        <a:lstStyle/>
        <a:p>
          <a:endParaRPr lang="ru-RU"/>
        </a:p>
      </dgm:t>
    </dgm:pt>
    <dgm:pt modelId="{DEDEC13B-6339-44C7-BC8A-064BC12BB269}" type="pres">
      <dgm:prSet presAssocID="{59B6FC4C-696B-4810-8CE5-2EB7CA2E2D1A}" presName="dstNode" presStyleLbl="node1" presStyleIdx="0" presStyleCnt="5"/>
      <dgm:spPr/>
      <dgm:t>
        <a:bodyPr/>
        <a:lstStyle/>
        <a:p>
          <a:endParaRPr lang="ru-RU"/>
        </a:p>
      </dgm:t>
    </dgm:pt>
    <dgm:pt modelId="{3C2D7BE1-0EBB-4549-9817-CBE4FBD801AB}" type="pres">
      <dgm:prSet presAssocID="{23FBDEF1-B6C5-453F-B924-0382DF52D25B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333E66-4CC8-4B15-99AA-1B4EC4574B33}" type="pres">
      <dgm:prSet presAssocID="{23FBDEF1-B6C5-453F-B924-0382DF52D25B}" presName="accent_1" presStyleCnt="0"/>
      <dgm:spPr/>
      <dgm:t>
        <a:bodyPr/>
        <a:lstStyle/>
        <a:p>
          <a:endParaRPr lang="ru-RU"/>
        </a:p>
      </dgm:t>
    </dgm:pt>
    <dgm:pt modelId="{9625224B-82CC-443F-96CF-4F92755248A0}" type="pres">
      <dgm:prSet presAssocID="{23FBDEF1-B6C5-453F-B924-0382DF52D25B}" presName="accentRepeatNode" presStyleLbl="solidFgAcc1" presStyleIdx="0" presStyleCnt="5"/>
      <dgm:spPr>
        <a:xfrm>
          <a:off x="71825" y="206463"/>
          <a:ext cx="688798" cy="688798"/>
        </a:xfrm>
        <a:prstGeom prst="ellipse">
          <a:avLst/>
        </a:prstGeom>
      </dgm:spPr>
      <dgm:t>
        <a:bodyPr/>
        <a:lstStyle/>
        <a:p>
          <a:endParaRPr lang="ru-RU"/>
        </a:p>
      </dgm:t>
    </dgm:pt>
    <dgm:pt modelId="{046143B1-2BFE-443F-8105-72C722826A50}" type="pres">
      <dgm:prSet presAssocID="{203846E4-2B1F-4BC3-B8E6-2739D5D8DE47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635A71-1CD4-44FD-A3C2-73D14841A532}" type="pres">
      <dgm:prSet presAssocID="{203846E4-2B1F-4BC3-B8E6-2739D5D8DE47}" presName="accent_2" presStyleCnt="0"/>
      <dgm:spPr/>
      <dgm:t>
        <a:bodyPr/>
        <a:lstStyle/>
        <a:p>
          <a:endParaRPr lang="ru-RU"/>
        </a:p>
      </dgm:t>
    </dgm:pt>
    <dgm:pt modelId="{1131B7E1-2C1F-481E-BCAC-C9B4F721CAAF}" type="pres">
      <dgm:prSet presAssocID="{203846E4-2B1F-4BC3-B8E6-2739D5D8DE47}" presName="accentRepeatNode" presStyleLbl="solidFgAcc1" presStyleIdx="1" presStyleCnt="5"/>
      <dgm:spPr>
        <a:xfrm>
          <a:off x="466683" y="1032757"/>
          <a:ext cx="688798" cy="688798"/>
        </a:xfrm>
        <a:prstGeom prst="ellipse">
          <a:avLst/>
        </a:prstGeom>
      </dgm:spPr>
      <dgm:t>
        <a:bodyPr/>
        <a:lstStyle/>
        <a:p>
          <a:endParaRPr lang="ru-RU"/>
        </a:p>
      </dgm:t>
    </dgm:pt>
    <dgm:pt modelId="{C6922753-9A33-4BBA-9305-FACB4B800FBB}" type="pres">
      <dgm:prSet presAssocID="{815D162B-0E7C-462A-A08D-ABE48E5A8864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E4065F-87CC-491B-92CC-B258C13B2957}" type="pres">
      <dgm:prSet presAssocID="{815D162B-0E7C-462A-A08D-ABE48E5A8864}" presName="accent_3" presStyleCnt="0"/>
      <dgm:spPr/>
      <dgm:t>
        <a:bodyPr/>
        <a:lstStyle/>
        <a:p>
          <a:endParaRPr lang="ru-RU"/>
        </a:p>
      </dgm:t>
    </dgm:pt>
    <dgm:pt modelId="{F51ED9DD-B042-4D2F-9961-9889B86199A4}" type="pres">
      <dgm:prSet presAssocID="{815D162B-0E7C-462A-A08D-ABE48E5A8864}" presName="accentRepeatNode" presStyleLbl="solidFgAcc1" presStyleIdx="2" presStyleCnt="5"/>
      <dgm:spPr>
        <a:xfrm>
          <a:off x="587873" y="1859050"/>
          <a:ext cx="688798" cy="688798"/>
        </a:xfrm>
        <a:prstGeom prst="ellipse">
          <a:avLst/>
        </a:prstGeom>
      </dgm:spPr>
      <dgm:t>
        <a:bodyPr/>
        <a:lstStyle/>
        <a:p>
          <a:endParaRPr lang="ru-RU"/>
        </a:p>
      </dgm:t>
    </dgm:pt>
    <dgm:pt modelId="{494A18F1-7D6A-4B54-BC24-7931BBDFE07F}" type="pres">
      <dgm:prSet presAssocID="{5FD059EA-DDA0-4D91-9CE0-C9711FD9E881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021A2A-2FE2-48F0-AFA9-C9E889212313}" type="pres">
      <dgm:prSet presAssocID="{5FD059EA-DDA0-4D91-9CE0-C9711FD9E881}" presName="accent_4" presStyleCnt="0"/>
      <dgm:spPr/>
      <dgm:t>
        <a:bodyPr/>
        <a:lstStyle/>
        <a:p>
          <a:endParaRPr lang="ru-RU"/>
        </a:p>
      </dgm:t>
    </dgm:pt>
    <dgm:pt modelId="{AF076E3D-3465-447D-ABF0-E0966B689ED3}" type="pres">
      <dgm:prSet presAssocID="{5FD059EA-DDA0-4D91-9CE0-C9711FD9E881}" presName="accentRepeatNode" presStyleLbl="solidFgAcc1" presStyleIdx="3" presStyleCnt="5"/>
      <dgm:spPr>
        <a:xfrm>
          <a:off x="466683" y="2685344"/>
          <a:ext cx="688798" cy="688798"/>
        </a:xfrm>
        <a:prstGeom prst="ellipse">
          <a:avLst/>
        </a:prstGeom>
      </dgm:spPr>
      <dgm:t>
        <a:bodyPr/>
        <a:lstStyle/>
        <a:p>
          <a:endParaRPr lang="ru-RU"/>
        </a:p>
      </dgm:t>
    </dgm:pt>
    <dgm:pt modelId="{AF1985D8-6329-4134-8E63-18D7E64694E0}" type="pres">
      <dgm:prSet presAssocID="{806E6F0B-847E-44CA-99BC-329F73EE781B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4FBFBF-DFD6-4B28-A7F9-1A7285FFF94A}" type="pres">
      <dgm:prSet presAssocID="{806E6F0B-847E-44CA-99BC-329F73EE781B}" presName="accent_5" presStyleCnt="0"/>
      <dgm:spPr/>
      <dgm:t>
        <a:bodyPr/>
        <a:lstStyle/>
        <a:p>
          <a:endParaRPr lang="ru-RU"/>
        </a:p>
      </dgm:t>
    </dgm:pt>
    <dgm:pt modelId="{9B7F142C-4D1B-4369-A7CA-7C3195881350}" type="pres">
      <dgm:prSet presAssocID="{806E6F0B-847E-44CA-99BC-329F73EE781B}" presName="accentRepeatNode" presStyleLbl="solidFgAcc1" presStyleIdx="4" presStyleCnt="5"/>
      <dgm:spPr>
        <a:xfrm>
          <a:off x="71825" y="3511638"/>
          <a:ext cx="688798" cy="688798"/>
        </a:xfrm>
        <a:prstGeom prst="ellipse">
          <a:avLst/>
        </a:prstGeom>
      </dgm:spPr>
      <dgm:t>
        <a:bodyPr/>
        <a:lstStyle/>
        <a:p>
          <a:endParaRPr lang="ru-RU"/>
        </a:p>
      </dgm:t>
    </dgm:pt>
  </dgm:ptLst>
  <dgm:cxnLst>
    <dgm:cxn modelId="{78E41CEB-9AA0-4308-BB36-4E9DA763DDAF}" srcId="{59B6FC4C-696B-4810-8CE5-2EB7CA2E2D1A}" destId="{806E6F0B-847E-44CA-99BC-329F73EE781B}" srcOrd="4" destOrd="0" parTransId="{9CDC3CE4-B425-4452-9436-356E9D485D56}" sibTransId="{2268ED26-7A9A-477B-97A6-E441B9F486CB}"/>
    <dgm:cxn modelId="{561B56C6-5991-4E25-B99B-93A04C5B36E2}" srcId="{59B6FC4C-696B-4810-8CE5-2EB7CA2E2D1A}" destId="{203846E4-2B1F-4BC3-B8E6-2739D5D8DE47}" srcOrd="1" destOrd="0" parTransId="{35DB8FBA-996E-420A-8934-8FCDD915C86F}" sibTransId="{E49B76A0-ABBC-46E4-916C-244F145E098C}"/>
    <dgm:cxn modelId="{4EC9F264-3675-4398-ACBE-814F9BC28FC2}" type="presOf" srcId="{806E6F0B-847E-44CA-99BC-329F73EE781B}" destId="{AF1985D8-6329-4134-8E63-18D7E64694E0}" srcOrd="0" destOrd="0" presId="urn:microsoft.com/office/officeart/2008/layout/VerticalCurvedList"/>
    <dgm:cxn modelId="{A760FC38-B84A-451C-BCDB-C2D0C5B0AA9A}" srcId="{59B6FC4C-696B-4810-8CE5-2EB7CA2E2D1A}" destId="{5FD059EA-DDA0-4D91-9CE0-C9711FD9E881}" srcOrd="3" destOrd="0" parTransId="{631F6276-C1D1-4143-B19F-FF4A72CAFF83}" sibTransId="{8E789189-5138-4DDF-B7AE-E3CB5D20B087}"/>
    <dgm:cxn modelId="{1395BC82-1293-4E7C-BA50-67CD57430630}" type="presOf" srcId="{59B6FC4C-696B-4810-8CE5-2EB7CA2E2D1A}" destId="{A093AA3A-C01B-4B9E-A062-3840036848DB}" srcOrd="0" destOrd="0" presId="urn:microsoft.com/office/officeart/2008/layout/VerticalCurvedList"/>
    <dgm:cxn modelId="{7B41A200-7E43-4229-9313-7A8E5DE41285}" type="presOf" srcId="{23FBDEF1-B6C5-453F-B924-0382DF52D25B}" destId="{3C2D7BE1-0EBB-4549-9817-CBE4FBD801AB}" srcOrd="0" destOrd="0" presId="urn:microsoft.com/office/officeart/2008/layout/VerticalCurvedList"/>
    <dgm:cxn modelId="{728F41C8-C3BD-4F35-813D-6F721728B11E}" type="presOf" srcId="{203846E4-2B1F-4BC3-B8E6-2739D5D8DE47}" destId="{046143B1-2BFE-443F-8105-72C722826A50}" srcOrd="0" destOrd="0" presId="urn:microsoft.com/office/officeart/2008/layout/VerticalCurvedList"/>
    <dgm:cxn modelId="{52B15515-13AF-4F63-81FB-C92196018DF5}" type="presOf" srcId="{5FD059EA-DDA0-4D91-9CE0-C9711FD9E881}" destId="{494A18F1-7D6A-4B54-BC24-7931BBDFE07F}" srcOrd="0" destOrd="0" presId="urn:microsoft.com/office/officeart/2008/layout/VerticalCurvedList"/>
    <dgm:cxn modelId="{0B2061BA-A258-4B2A-A0C9-E67E4BAC3428}" type="presOf" srcId="{ED513F69-6B00-4DB2-A34F-91F69D0BFD96}" destId="{96EB403B-F07E-4F1C-A36B-936C98539791}" srcOrd="0" destOrd="0" presId="urn:microsoft.com/office/officeart/2008/layout/VerticalCurvedList"/>
    <dgm:cxn modelId="{B9C99F51-8FEE-47FF-9B8E-F42B81447DF3}" srcId="{59B6FC4C-696B-4810-8CE5-2EB7CA2E2D1A}" destId="{815D162B-0E7C-462A-A08D-ABE48E5A8864}" srcOrd="2" destOrd="0" parTransId="{6ED3C692-753D-4F4D-9ED3-F5FEA102D7BB}" sibTransId="{EEC5DB74-C5B5-482A-B0B4-A019906A6A5A}"/>
    <dgm:cxn modelId="{F1C93898-A12A-4B14-8D6E-092A9202FAE3}" type="presOf" srcId="{815D162B-0E7C-462A-A08D-ABE48E5A8864}" destId="{C6922753-9A33-4BBA-9305-FACB4B800FBB}" srcOrd="0" destOrd="0" presId="urn:microsoft.com/office/officeart/2008/layout/VerticalCurvedList"/>
    <dgm:cxn modelId="{CCABAC82-3E41-4309-B2D1-EB9E8E04EC7D}" srcId="{59B6FC4C-696B-4810-8CE5-2EB7CA2E2D1A}" destId="{23FBDEF1-B6C5-453F-B924-0382DF52D25B}" srcOrd="0" destOrd="0" parTransId="{41B20BE6-006D-4F81-A6A7-B488268BC1B5}" sibTransId="{ED513F69-6B00-4DB2-A34F-91F69D0BFD96}"/>
    <dgm:cxn modelId="{085C2A3B-4A60-478E-9BA2-4AB5C90C563D}" type="presParOf" srcId="{A093AA3A-C01B-4B9E-A062-3840036848DB}" destId="{EE7D7837-ADEF-4CB0-BEEF-BC8FC84023CF}" srcOrd="0" destOrd="0" presId="urn:microsoft.com/office/officeart/2008/layout/VerticalCurvedList"/>
    <dgm:cxn modelId="{E4314105-5DEB-4A61-AB37-C70668F31037}" type="presParOf" srcId="{EE7D7837-ADEF-4CB0-BEEF-BC8FC84023CF}" destId="{1CBF0288-C285-4E8B-84CA-807990F5D050}" srcOrd="0" destOrd="0" presId="urn:microsoft.com/office/officeart/2008/layout/VerticalCurvedList"/>
    <dgm:cxn modelId="{55DBECB3-9336-4EEF-81DB-B3FBC29AA92A}" type="presParOf" srcId="{1CBF0288-C285-4E8B-84CA-807990F5D050}" destId="{6F57204C-5476-4835-988D-E2100A66F7C4}" srcOrd="0" destOrd="0" presId="urn:microsoft.com/office/officeart/2008/layout/VerticalCurvedList"/>
    <dgm:cxn modelId="{70923AB8-7A5A-41A3-8D31-5492D5138F46}" type="presParOf" srcId="{1CBF0288-C285-4E8B-84CA-807990F5D050}" destId="{96EB403B-F07E-4F1C-A36B-936C98539791}" srcOrd="1" destOrd="0" presId="urn:microsoft.com/office/officeart/2008/layout/VerticalCurvedList"/>
    <dgm:cxn modelId="{54400005-6DF8-4DE1-81B4-28F37B4DDC72}" type="presParOf" srcId="{1CBF0288-C285-4E8B-84CA-807990F5D050}" destId="{1CA8022D-3059-4981-9F42-A359767733B0}" srcOrd="2" destOrd="0" presId="urn:microsoft.com/office/officeart/2008/layout/VerticalCurvedList"/>
    <dgm:cxn modelId="{9EDE7D30-EA7A-460D-B04F-8C7F12877035}" type="presParOf" srcId="{1CBF0288-C285-4E8B-84CA-807990F5D050}" destId="{DEDEC13B-6339-44C7-BC8A-064BC12BB269}" srcOrd="3" destOrd="0" presId="urn:microsoft.com/office/officeart/2008/layout/VerticalCurvedList"/>
    <dgm:cxn modelId="{9054B4E4-E446-4089-863B-B04BA8190F8C}" type="presParOf" srcId="{EE7D7837-ADEF-4CB0-BEEF-BC8FC84023CF}" destId="{3C2D7BE1-0EBB-4549-9817-CBE4FBD801AB}" srcOrd="1" destOrd="0" presId="urn:microsoft.com/office/officeart/2008/layout/VerticalCurvedList"/>
    <dgm:cxn modelId="{0CA7E25B-29CD-4D29-BB3A-447AF030AA69}" type="presParOf" srcId="{EE7D7837-ADEF-4CB0-BEEF-BC8FC84023CF}" destId="{FB333E66-4CC8-4B15-99AA-1B4EC4574B33}" srcOrd="2" destOrd="0" presId="urn:microsoft.com/office/officeart/2008/layout/VerticalCurvedList"/>
    <dgm:cxn modelId="{342098C3-4B69-4E34-AC78-CED8B234A7A9}" type="presParOf" srcId="{FB333E66-4CC8-4B15-99AA-1B4EC4574B33}" destId="{9625224B-82CC-443F-96CF-4F92755248A0}" srcOrd="0" destOrd="0" presId="urn:microsoft.com/office/officeart/2008/layout/VerticalCurvedList"/>
    <dgm:cxn modelId="{7C604B3B-C5B7-4284-8D5C-32C8BCFFB548}" type="presParOf" srcId="{EE7D7837-ADEF-4CB0-BEEF-BC8FC84023CF}" destId="{046143B1-2BFE-443F-8105-72C722826A50}" srcOrd="3" destOrd="0" presId="urn:microsoft.com/office/officeart/2008/layout/VerticalCurvedList"/>
    <dgm:cxn modelId="{88126AF2-21BB-4100-A353-4F0F19F1DE7E}" type="presParOf" srcId="{EE7D7837-ADEF-4CB0-BEEF-BC8FC84023CF}" destId="{9E635A71-1CD4-44FD-A3C2-73D14841A532}" srcOrd="4" destOrd="0" presId="urn:microsoft.com/office/officeart/2008/layout/VerticalCurvedList"/>
    <dgm:cxn modelId="{D45D213A-55C0-4CC1-8E5E-0EB7A9AFF739}" type="presParOf" srcId="{9E635A71-1CD4-44FD-A3C2-73D14841A532}" destId="{1131B7E1-2C1F-481E-BCAC-C9B4F721CAAF}" srcOrd="0" destOrd="0" presId="urn:microsoft.com/office/officeart/2008/layout/VerticalCurvedList"/>
    <dgm:cxn modelId="{5F6DD0A9-9F18-4289-A1BC-12BB864442D5}" type="presParOf" srcId="{EE7D7837-ADEF-4CB0-BEEF-BC8FC84023CF}" destId="{C6922753-9A33-4BBA-9305-FACB4B800FBB}" srcOrd="5" destOrd="0" presId="urn:microsoft.com/office/officeart/2008/layout/VerticalCurvedList"/>
    <dgm:cxn modelId="{8C3C18F9-BA3F-4E6A-944B-C8076A57E832}" type="presParOf" srcId="{EE7D7837-ADEF-4CB0-BEEF-BC8FC84023CF}" destId="{15E4065F-87CC-491B-92CC-B258C13B2957}" srcOrd="6" destOrd="0" presId="urn:microsoft.com/office/officeart/2008/layout/VerticalCurvedList"/>
    <dgm:cxn modelId="{1EBA8EB0-0EA6-443A-856E-64363590D2D4}" type="presParOf" srcId="{15E4065F-87CC-491B-92CC-B258C13B2957}" destId="{F51ED9DD-B042-4D2F-9961-9889B86199A4}" srcOrd="0" destOrd="0" presId="urn:microsoft.com/office/officeart/2008/layout/VerticalCurvedList"/>
    <dgm:cxn modelId="{CA5F1C8F-A05A-44E6-823B-6326CFCA5F8C}" type="presParOf" srcId="{EE7D7837-ADEF-4CB0-BEEF-BC8FC84023CF}" destId="{494A18F1-7D6A-4B54-BC24-7931BBDFE07F}" srcOrd="7" destOrd="0" presId="urn:microsoft.com/office/officeart/2008/layout/VerticalCurvedList"/>
    <dgm:cxn modelId="{008D7984-D2E0-4F76-AD42-9E6BECF949A7}" type="presParOf" srcId="{EE7D7837-ADEF-4CB0-BEEF-BC8FC84023CF}" destId="{B0021A2A-2FE2-48F0-AFA9-C9E889212313}" srcOrd="8" destOrd="0" presId="urn:microsoft.com/office/officeart/2008/layout/VerticalCurvedList"/>
    <dgm:cxn modelId="{EFACF733-7A3F-4538-AF3D-9D46DEB25B11}" type="presParOf" srcId="{B0021A2A-2FE2-48F0-AFA9-C9E889212313}" destId="{AF076E3D-3465-447D-ABF0-E0966B689ED3}" srcOrd="0" destOrd="0" presId="urn:microsoft.com/office/officeart/2008/layout/VerticalCurvedList"/>
    <dgm:cxn modelId="{64E68583-B34B-446F-944D-B13DD7A41105}" type="presParOf" srcId="{EE7D7837-ADEF-4CB0-BEEF-BC8FC84023CF}" destId="{AF1985D8-6329-4134-8E63-18D7E64694E0}" srcOrd="9" destOrd="0" presId="urn:microsoft.com/office/officeart/2008/layout/VerticalCurvedList"/>
    <dgm:cxn modelId="{D7D59D90-A6E5-44A9-8030-A4089CACA4F3}" type="presParOf" srcId="{EE7D7837-ADEF-4CB0-BEEF-BC8FC84023CF}" destId="{C44FBFBF-DFD6-4B28-A7F9-1A7285FFF94A}" srcOrd="10" destOrd="0" presId="urn:microsoft.com/office/officeart/2008/layout/VerticalCurvedList"/>
    <dgm:cxn modelId="{09B1A3C5-2BC9-41F0-A8D1-A103D1469557}" type="presParOf" srcId="{C44FBFBF-DFD6-4B28-A7F9-1A7285FFF94A}" destId="{9B7F142C-4D1B-4369-A7CA-7C319588135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E6F97A-2169-475E-9F75-0DBCD8487E16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FEA8465-CB42-40A4-9ADB-30E45FAB84A5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+mj-lt"/>
            </a:rPr>
            <a:t>Инициативы</a:t>
          </a:r>
          <a:endParaRPr lang="ru-RU" sz="1800" dirty="0">
            <a:solidFill>
              <a:schemeClr val="tx1"/>
            </a:solidFill>
            <a:latin typeface="+mj-lt"/>
          </a:endParaRPr>
        </a:p>
      </dgm:t>
    </dgm:pt>
    <dgm:pt modelId="{BF8EAADD-86F5-4A4B-8E58-33C6969F1103}" type="parTrans" cxnId="{27A0560E-6038-437E-8D7B-C6F5B91AD0D2}">
      <dgm:prSet/>
      <dgm:spPr/>
      <dgm:t>
        <a:bodyPr/>
        <a:lstStyle/>
        <a:p>
          <a:endParaRPr lang="ru-RU"/>
        </a:p>
      </dgm:t>
    </dgm:pt>
    <dgm:pt modelId="{C58149DC-B480-4CB4-B3B2-23AEC9C5F53C}" type="sibTrans" cxnId="{27A0560E-6038-437E-8D7B-C6F5B91AD0D2}">
      <dgm:prSet/>
      <dgm:spPr/>
      <dgm:t>
        <a:bodyPr/>
        <a:lstStyle/>
        <a:p>
          <a:endParaRPr lang="ru-RU"/>
        </a:p>
      </dgm:t>
    </dgm:pt>
    <dgm:pt modelId="{7CDB482C-D75D-41DE-88DB-57010067B6C4}">
      <dgm:prSet phldrT="[Текст]" custT="1"/>
      <dgm:spPr>
        <a:solidFill>
          <a:srgbClr val="92D050"/>
        </a:solidFill>
      </dgm:spPr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+mj-lt"/>
            </a:rPr>
            <a:t>Итоги мониторинга</a:t>
          </a:r>
          <a:endParaRPr lang="ru-RU" sz="1800" dirty="0">
            <a:solidFill>
              <a:schemeClr val="tx1"/>
            </a:solidFill>
            <a:latin typeface="+mj-lt"/>
          </a:endParaRPr>
        </a:p>
      </dgm:t>
    </dgm:pt>
    <dgm:pt modelId="{EAE4C0F4-9D2A-4146-ACCD-5EB9F383A8C9}" type="parTrans" cxnId="{78D6CE33-06CE-4495-A680-702B8D6FC9D0}">
      <dgm:prSet/>
      <dgm:spPr/>
      <dgm:t>
        <a:bodyPr/>
        <a:lstStyle/>
        <a:p>
          <a:endParaRPr lang="ru-RU"/>
        </a:p>
      </dgm:t>
    </dgm:pt>
    <dgm:pt modelId="{66A132BF-E5BF-448A-B75A-935BD8A5C09E}" type="sibTrans" cxnId="{78D6CE33-06CE-4495-A680-702B8D6FC9D0}">
      <dgm:prSet/>
      <dgm:spPr/>
      <dgm:t>
        <a:bodyPr/>
        <a:lstStyle/>
        <a:p>
          <a:endParaRPr lang="ru-RU"/>
        </a:p>
      </dgm:t>
    </dgm:pt>
    <dgm:pt modelId="{5E52B203-227F-4620-83FD-143493A2B39A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+mj-lt"/>
            </a:rPr>
            <a:t>Предложения</a:t>
          </a:r>
          <a:endParaRPr lang="ru-RU" sz="1800" dirty="0">
            <a:solidFill>
              <a:schemeClr val="tx1"/>
            </a:solidFill>
            <a:latin typeface="+mj-lt"/>
          </a:endParaRPr>
        </a:p>
      </dgm:t>
    </dgm:pt>
    <dgm:pt modelId="{9556D6A1-714D-481A-86C9-F6291A2E4C12}" type="parTrans" cxnId="{32BAB335-B593-43C7-8463-B15384D2DF80}">
      <dgm:prSet/>
      <dgm:spPr/>
      <dgm:t>
        <a:bodyPr/>
        <a:lstStyle/>
        <a:p>
          <a:endParaRPr lang="ru-RU"/>
        </a:p>
      </dgm:t>
    </dgm:pt>
    <dgm:pt modelId="{85815EAE-473C-400C-8648-A8A050557A7E}" type="sibTrans" cxnId="{32BAB335-B593-43C7-8463-B15384D2DF80}">
      <dgm:prSet/>
      <dgm:spPr/>
      <dgm:t>
        <a:bodyPr/>
        <a:lstStyle/>
        <a:p>
          <a:endParaRPr lang="ru-RU"/>
        </a:p>
      </dgm:t>
    </dgm:pt>
    <dgm:pt modelId="{99CE70AF-F36F-4978-984F-5BC365B71001}">
      <dgm:prSet phldrT="[Текст]" custT="1"/>
      <dgm:spPr/>
      <dgm:t>
        <a:bodyPr/>
        <a:lstStyle/>
        <a:p>
          <a:pPr>
            <a:lnSpc>
              <a:spcPct val="100000"/>
            </a:lnSpc>
          </a:pPr>
          <a:r>
            <a:rPr lang="ru-RU" sz="1800" dirty="0" smtClean="0">
              <a:solidFill>
                <a:schemeClr val="tx1"/>
              </a:solidFill>
              <a:latin typeface="+mj-lt"/>
            </a:rPr>
            <a:t>Основа для планирования и  формирования проекта рабочей программы воспитания школы</a:t>
          </a:r>
          <a:endParaRPr lang="ru-RU" sz="1800" dirty="0">
            <a:solidFill>
              <a:schemeClr val="tx1"/>
            </a:solidFill>
            <a:latin typeface="+mj-lt"/>
          </a:endParaRPr>
        </a:p>
      </dgm:t>
    </dgm:pt>
    <dgm:pt modelId="{40D4D023-9953-4305-ACD8-AB265603932E}" type="parTrans" cxnId="{2296FD7F-44A7-4A36-806A-2AE464FDCD02}">
      <dgm:prSet/>
      <dgm:spPr/>
      <dgm:t>
        <a:bodyPr/>
        <a:lstStyle/>
        <a:p>
          <a:endParaRPr lang="ru-RU"/>
        </a:p>
      </dgm:t>
    </dgm:pt>
    <dgm:pt modelId="{EDAA37D3-F4D4-4B1C-B9E3-86A0EC31B16E}" type="sibTrans" cxnId="{2296FD7F-44A7-4A36-806A-2AE464FDCD02}">
      <dgm:prSet/>
      <dgm:spPr/>
      <dgm:t>
        <a:bodyPr/>
        <a:lstStyle/>
        <a:p>
          <a:endParaRPr lang="ru-RU"/>
        </a:p>
      </dgm:t>
    </dgm:pt>
    <dgm:pt modelId="{BEC1F9EC-7EDD-4E05-85C0-6193FBCDA54C}" type="pres">
      <dgm:prSet presAssocID="{5AE6F97A-2169-475E-9F75-0DBCD8487E16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28E6FA-9EDC-44A2-AA48-DA74B3335453}" type="pres">
      <dgm:prSet presAssocID="{5AE6F97A-2169-475E-9F75-0DBCD8487E16}" presName="ellipse" presStyleLbl="trBgShp" presStyleIdx="0" presStyleCnt="1"/>
      <dgm:spPr/>
    </dgm:pt>
    <dgm:pt modelId="{44995169-DA82-457B-9A16-41E85EC7C185}" type="pres">
      <dgm:prSet presAssocID="{5AE6F97A-2169-475E-9F75-0DBCD8487E16}" presName="arrow1" presStyleLbl="fgShp" presStyleIdx="0" presStyleCnt="1"/>
      <dgm:spPr/>
    </dgm:pt>
    <dgm:pt modelId="{1885E715-FEC8-4BDC-B136-92B0D6E29916}" type="pres">
      <dgm:prSet presAssocID="{5AE6F97A-2169-475E-9F75-0DBCD8487E16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C68B5-1FC2-4363-8B7F-810D8F4C530F}" type="pres">
      <dgm:prSet presAssocID="{7CDB482C-D75D-41DE-88DB-57010067B6C4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6A193-DC5B-498F-99D2-5899B986348F}" type="pres">
      <dgm:prSet presAssocID="{5E52B203-227F-4620-83FD-143493A2B39A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CF563-1C0C-4A8A-8CA8-A678311D0211}" type="pres">
      <dgm:prSet presAssocID="{99CE70AF-F36F-4978-984F-5BC365B71001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843A1A-14C4-4975-9D5E-19FEE94309F8}" type="pres">
      <dgm:prSet presAssocID="{5AE6F97A-2169-475E-9F75-0DBCD8487E16}" presName="funnel" presStyleLbl="trAlignAcc1" presStyleIdx="0" presStyleCnt="1"/>
      <dgm:spPr/>
    </dgm:pt>
  </dgm:ptLst>
  <dgm:cxnLst>
    <dgm:cxn modelId="{73BBBED3-6EB5-4224-B5D4-9FA72B2AF5FF}" type="presOf" srcId="{5E52B203-227F-4620-83FD-143493A2B39A}" destId="{D37C68B5-1FC2-4363-8B7F-810D8F4C530F}" srcOrd="0" destOrd="0" presId="urn:microsoft.com/office/officeart/2005/8/layout/funnel1"/>
    <dgm:cxn modelId="{E8E7DE9A-556D-4A5F-8972-0FC2DD4339B3}" type="presOf" srcId="{7CDB482C-D75D-41DE-88DB-57010067B6C4}" destId="{B036A193-DC5B-498F-99D2-5899B986348F}" srcOrd="0" destOrd="0" presId="urn:microsoft.com/office/officeart/2005/8/layout/funnel1"/>
    <dgm:cxn modelId="{FC3BFF4C-3EA9-4FA5-9F55-A0948A5760AF}" type="presOf" srcId="{5AE6F97A-2169-475E-9F75-0DBCD8487E16}" destId="{BEC1F9EC-7EDD-4E05-85C0-6193FBCDA54C}" srcOrd="0" destOrd="0" presId="urn:microsoft.com/office/officeart/2005/8/layout/funnel1"/>
    <dgm:cxn modelId="{4E42E954-A9E2-4F13-B9AE-12CE31A4115F}" type="presOf" srcId="{BFEA8465-CB42-40A4-9ADB-30E45FAB84A5}" destId="{94CCF563-1C0C-4A8A-8CA8-A678311D0211}" srcOrd="0" destOrd="0" presId="urn:microsoft.com/office/officeart/2005/8/layout/funnel1"/>
    <dgm:cxn modelId="{78D6CE33-06CE-4495-A680-702B8D6FC9D0}" srcId="{5AE6F97A-2169-475E-9F75-0DBCD8487E16}" destId="{7CDB482C-D75D-41DE-88DB-57010067B6C4}" srcOrd="1" destOrd="0" parTransId="{EAE4C0F4-9D2A-4146-ACCD-5EB9F383A8C9}" sibTransId="{66A132BF-E5BF-448A-B75A-935BD8A5C09E}"/>
    <dgm:cxn modelId="{A3D7655B-7B61-45C1-9385-8912C2D4CA2E}" type="presOf" srcId="{99CE70AF-F36F-4978-984F-5BC365B71001}" destId="{1885E715-FEC8-4BDC-B136-92B0D6E29916}" srcOrd="0" destOrd="0" presId="urn:microsoft.com/office/officeart/2005/8/layout/funnel1"/>
    <dgm:cxn modelId="{27A0560E-6038-437E-8D7B-C6F5B91AD0D2}" srcId="{5AE6F97A-2169-475E-9F75-0DBCD8487E16}" destId="{BFEA8465-CB42-40A4-9ADB-30E45FAB84A5}" srcOrd="0" destOrd="0" parTransId="{BF8EAADD-86F5-4A4B-8E58-33C6969F1103}" sibTransId="{C58149DC-B480-4CB4-B3B2-23AEC9C5F53C}"/>
    <dgm:cxn modelId="{2296FD7F-44A7-4A36-806A-2AE464FDCD02}" srcId="{5AE6F97A-2169-475E-9F75-0DBCD8487E16}" destId="{99CE70AF-F36F-4978-984F-5BC365B71001}" srcOrd="3" destOrd="0" parTransId="{40D4D023-9953-4305-ACD8-AB265603932E}" sibTransId="{EDAA37D3-F4D4-4B1C-B9E3-86A0EC31B16E}"/>
    <dgm:cxn modelId="{32BAB335-B593-43C7-8463-B15384D2DF80}" srcId="{5AE6F97A-2169-475E-9F75-0DBCD8487E16}" destId="{5E52B203-227F-4620-83FD-143493A2B39A}" srcOrd="2" destOrd="0" parTransId="{9556D6A1-714D-481A-86C9-F6291A2E4C12}" sibTransId="{85815EAE-473C-400C-8648-A8A050557A7E}"/>
    <dgm:cxn modelId="{D4DA60A2-1DEF-46C4-B1C2-B70F7D3871EC}" type="presParOf" srcId="{BEC1F9EC-7EDD-4E05-85C0-6193FBCDA54C}" destId="{2128E6FA-9EDC-44A2-AA48-DA74B3335453}" srcOrd="0" destOrd="0" presId="urn:microsoft.com/office/officeart/2005/8/layout/funnel1"/>
    <dgm:cxn modelId="{A120E766-DF31-4B7D-BC6B-68AE9B4BCC6B}" type="presParOf" srcId="{BEC1F9EC-7EDD-4E05-85C0-6193FBCDA54C}" destId="{44995169-DA82-457B-9A16-41E85EC7C185}" srcOrd="1" destOrd="0" presId="urn:microsoft.com/office/officeart/2005/8/layout/funnel1"/>
    <dgm:cxn modelId="{3FA6276E-333A-456E-94C1-98C4B48D6084}" type="presParOf" srcId="{BEC1F9EC-7EDD-4E05-85C0-6193FBCDA54C}" destId="{1885E715-FEC8-4BDC-B136-92B0D6E29916}" srcOrd="2" destOrd="0" presId="urn:microsoft.com/office/officeart/2005/8/layout/funnel1"/>
    <dgm:cxn modelId="{2E109156-E4CD-4EAC-A7E2-E216F723C79E}" type="presParOf" srcId="{BEC1F9EC-7EDD-4E05-85C0-6193FBCDA54C}" destId="{D37C68B5-1FC2-4363-8B7F-810D8F4C530F}" srcOrd="3" destOrd="0" presId="urn:microsoft.com/office/officeart/2005/8/layout/funnel1"/>
    <dgm:cxn modelId="{6DC61AE2-EA6F-4F0F-8204-727E93A662B1}" type="presParOf" srcId="{BEC1F9EC-7EDD-4E05-85C0-6193FBCDA54C}" destId="{B036A193-DC5B-498F-99D2-5899B986348F}" srcOrd="4" destOrd="0" presId="urn:microsoft.com/office/officeart/2005/8/layout/funnel1"/>
    <dgm:cxn modelId="{EDB32239-6857-4AC4-B023-CC7ECB0C2C74}" type="presParOf" srcId="{BEC1F9EC-7EDD-4E05-85C0-6193FBCDA54C}" destId="{94CCF563-1C0C-4A8A-8CA8-A678311D0211}" srcOrd="5" destOrd="0" presId="urn:microsoft.com/office/officeart/2005/8/layout/funnel1"/>
    <dgm:cxn modelId="{F9A3F546-551C-47A3-BEFC-BAEF2193F3DB}" type="presParOf" srcId="{BEC1F9EC-7EDD-4E05-85C0-6193FBCDA54C}" destId="{2C843A1A-14C4-4975-9D5E-19FEE94309F8}" srcOrd="6" destOrd="0" presId="urn:microsoft.com/office/officeart/2005/8/layout/funnel1"/>
  </dgm:cxnLst>
  <dgm:bg>
    <a:solidFill>
      <a:schemeClr val="accent2">
        <a:lumMod val="60000"/>
        <a:lumOff val="4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48EA74-8F98-4B9C-AE0A-AEF9E7246609}">
      <dsp:nvSpPr>
        <dsp:cNvPr id="0" name=""/>
        <dsp:cNvSpPr/>
      </dsp:nvSpPr>
      <dsp:spPr>
        <a:xfrm>
          <a:off x="1703751" y="714"/>
          <a:ext cx="4212497" cy="234027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rgbClr val="FFFF00"/>
              </a:solidFill>
              <a:latin typeface="+mj-lt"/>
            </a:rPr>
            <a:t>Родитель - наблюдатель</a:t>
          </a:r>
          <a:endParaRPr lang="ru-RU" sz="3600" kern="1200" dirty="0">
            <a:solidFill>
              <a:srgbClr val="FFFF00"/>
            </a:solidFill>
            <a:latin typeface="+mj-lt"/>
          </a:endParaRPr>
        </a:p>
      </dsp:txBody>
      <dsp:txXfrm>
        <a:off x="1772295" y="69258"/>
        <a:ext cx="4075409" cy="2203188"/>
      </dsp:txXfrm>
    </dsp:sp>
    <dsp:sp modelId="{37C0D9CF-C17C-47C0-A840-E3F2EC8AF672}">
      <dsp:nvSpPr>
        <dsp:cNvPr id="0" name=""/>
        <dsp:cNvSpPr/>
      </dsp:nvSpPr>
      <dsp:spPr>
        <a:xfrm rot="5400000">
          <a:off x="3371198" y="2399497"/>
          <a:ext cx="877603" cy="1053124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400" kern="1200"/>
        </a:p>
      </dsp:txBody>
      <dsp:txXfrm rot="-5400000">
        <a:off x="3494063" y="2487258"/>
        <a:ext cx="631874" cy="614322"/>
      </dsp:txXfrm>
    </dsp:sp>
    <dsp:sp modelId="{6BB6CC68-C73B-4CF9-9C5C-2FDD109479E5}">
      <dsp:nvSpPr>
        <dsp:cNvPr id="0" name=""/>
        <dsp:cNvSpPr/>
      </dsp:nvSpPr>
      <dsp:spPr>
        <a:xfrm>
          <a:off x="1703751" y="3511129"/>
          <a:ext cx="4212497" cy="2340276"/>
        </a:xfrm>
        <a:prstGeom prst="roundRect">
          <a:avLst>
            <a:gd name="adj" fmla="val 10000"/>
          </a:avLst>
        </a:prstGeom>
        <a:solidFill>
          <a:schemeClr val="accent4">
            <a:hueOff val="9644967"/>
            <a:satOff val="-8667"/>
            <a:lumOff val="-1373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rgbClr val="FF0000"/>
              </a:solidFill>
              <a:latin typeface="+mj-lt"/>
            </a:rPr>
            <a:t>Родитель – активный участник образовательно – воспитательного процесса</a:t>
          </a:r>
          <a:endParaRPr lang="ru-RU" sz="2800" kern="1200" dirty="0">
            <a:solidFill>
              <a:srgbClr val="FF0000"/>
            </a:solidFill>
            <a:latin typeface="+mj-lt"/>
          </a:endParaRPr>
        </a:p>
      </dsp:txBody>
      <dsp:txXfrm>
        <a:off x="1772295" y="3579673"/>
        <a:ext cx="4075409" cy="2203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EB403B-F07E-4F1C-A36B-936C98539791}">
      <dsp:nvSpPr>
        <dsp:cNvPr id="0" name=""/>
        <dsp:cNvSpPr/>
      </dsp:nvSpPr>
      <dsp:spPr>
        <a:xfrm>
          <a:off x="-4982286" y="-763386"/>
          <a:ext cx="5933673" cy="5933673"/>
        </a:xfrm>
        <a:prstGeom prst="blockArc">
          <a:avLst>
            <a:gd name="adj1" fmla="val 18900000"/>
            <a:gd name="adj2" fmla="val 2700000"/>
            <a:gd name="adj3" fmla="val 364"/>
          </a:avLst>
        </a:prstGeom>
        <a:noFill/>
        <a:ln w="425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2D7BE1-0EBB-4549-9817-CBE4FBD801AB}">
      <dsp:nvSpPr>
        <dsp:cNvPr id="0" name=""/>
        <dsp:cNvSpPr/>
      </dsp:nvSpPr>
      <dsp:spPr>
        <a:xfrm>
          <a:off x="416224" y="275343"/>
          <a:ext cx="7242565" cy="5510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738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>
            <a:latin typeface="Franklin Gothic Medium"/>
            <a:ea typeface="+mn-ea"/>
            <a:cs typeface="Times New Roman" panose="02020603050405020304" pitchFamily="18" charset="0"/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Franklin Gothic Medium"/>
              <a:ea typeface="+mn-ea"/>
              <a:cs typeface="Times New Roman" panose="02020603050405020304" pitchFamily="18" charset="0"/>
            </a:rPr>
            <a:t>Анкетирование учащихся 2-5 классы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>
              <a:latin typeface="Franklin Gothic Medium"/>
              <a:ea typeface="+mn-ea"/>
              <a:cs typeface="+mn-cs"/>
            </a:rPr>
            <a:t> </a:t>
          </a:r>
          <a:endParaRPr lang="ru-RU" sz="1500" kern="1200" dirty="0">
            <a:latin typeface="Franklin Gothic Medium"/>
            <a:ea typeface="+mn-ea"/>
            <a:cs typeface="+mn-cs"/>
          </a:endParaRPr>
        </a:p>
      </dsp:txBody>
      <dsp:txXfrm>
        <a:off x="416224" y="275343"/>
        <a:ext cx="7242565" cy="551038"/>
      </dsp:txXfrm>
    </dsp:sp>
    <dsp:sp modelId="{9625224B-82CC-443F-96CF-4F92755248A0}">
      <dsp:nvSpPr>
        <dsp:cNvPr id="0" name=""/>
        <dsp:cNvSpPr/>
      </dsp:nvSpPr>
      <dsp:spPr>
        <a:xfrm>
          <a:off x="71825" y="206463"/>
          <a:ext cx="688798" cy="688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6143B1-2BFE-443F-8105-72C722826A50}">
      <dsp:nvSpPr>
        <dsp:cNvPr id="0" name=""/>
        <dsp:cNvSpPr/>
      </dsp:nvSpPr>
      <dsp:spPr>
        <a:xfrm>
          <a:off x="811082" y="1101636"/>
          <a:ext cx="6847707" cy="5510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738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Franklin Gothic Medium"/>
              <a:ea typeface="+mn-ea"/>
              <a:cs typeface="+mn-cs"/>
            </a:rPr>
            <a:t>Анкетирование учащихся 6-11 классы</a:t>
          </a:r>
          <a:endParaRPr lang="ru-RU" sz="2000" kern="1200" dirty="0">
            <a:latin typeface="Franklin Gothic Medium"/>
            <a:ea typeface="+mn-ea"/>
            <a:cs typeface="+mn-cs"/>
          </a:endParaRPr>
        </a:p>
      </dsp:txBody>
      <dsp:txXfrm>
        <a:off x="811082" y="1101636"/>
        <a:ext cx="6847707" cy="551038"/>
      </dsp:txXfrm>
    </dsp:sp>
    <dsp:sp modelId="{1131B7E1-2C1F-481E-BCAC-C9B4F721CAAF}">
      <dsp:nvSpPr>
        <dsp:cNvPr id="0" name=""/>
        <dsp:cNvSpPr/>
      </dsp:nvSpPr>
      <dsp:spPr>
        <a:xfrm>
          <a:off x="466683" y="1032757"/>
          <a:ext cx="688798" cy="688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22753-9A33-4BBA-9305-FACB4B800FBB}">
      <dsp:nvSpPr>
        <dsp:cNvPr id="0" name=""/>
        <dsp:cNvSpPr/>
      </dsp:nvSpPr>
      <dsp:spPr>
        <a:xfrm>
          <a:off x="932272" y="1927930"/>
          <a:ext cx="6726517" cy="5510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7387" tIns="43180" rIns="43180" bIns="4318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latin typeface="Franklin Gothic Medium"/>
              <a:ea typeface="+mn-ea"/>
              <a:cs typeface="+mn-cs"/>
            </a:rPr>
            <a:t>Анкетирование родителей (законных представителей) учащихся</a:t>
          </a:r>
          <a:endParaRPr lang="ru-RU" sz="1700" kern="1200" dirty="0">
            <a:latin typeface="Franklin Gothic Medium"/>
            <a:ea typeface="+mn-ea"/>
            <a:cs typeface="+mn-cs"/>
          </a:endParaRPr>
        </a:p>
      </dsp:txBody>
      <dsp:txXfrm>
        <a:off x="932272" y="1927930"/>
        <a:ext cx="6726517" cy="551038"/>
      </dsp:txXfrm>
    </dsp:sp>
    <dsp:sp modelId="{F51ED9DD-B042-4D2F-9961-9889B86199A4}">
      <dsp:nvSpPr>
        <dsp:cNvPr id="0" name=""/>
        <dsp:cNvSpPr/>
      </dsp:nvSpPr>
      <dsp:spPr>
        <a:xfrm>
          <a:off x="587873" y="1859050"/>
          <a:ext cx="688798" cy="688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4A18F1-7D6A-4B54-BC24-7931BBDFE07F}">
      <dsp:nvSpPr>
        <dsp:cNvPr id="0" name=""/>
        <dsp:cNvSpPr/>
      </dsp:nvSpPr>
      <dsp:spPr>
        <a:xfrm>
          <a:off x="811082" y="2754224"/>
          <a:ext cx="6847707" cy="5510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738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Franklin Gothic Medium"/>
              <a:ea typeface="+mn-ea"/>
              <a:cs typeface="+mn-cs"/>
            </a:rPr>
            <a:t>Анкетирование классных руководителей</a:t>
          </a:r>
          <a:endParaRPr lang="ru-RU" sz="2000" kern="1200" dirty="0">
            <a:latin typeface="Franklin Gothic Medium"/>
            <a:ea typeface="+mn-ea"/>
            <a:cs typeface="+mn-cs"/>
          </a:endParaRPr>
        </a:p>
      </dsp:txBody>
      <dsp:txXfrm>
        <a:off x="811082" y="2754224"/>
        <a:ext cx="6847707" cy="551038"/>
      </dsp:txXfrm>
    </dsp:sp>
    <dsp:sp modelId="{AF076E3D-3465-447D-ABF0-E0966B689ED3}">
      <dsp:nvSpPr>
        <dsp:cNvPr id="0" name=""/>
        <dsp:cNvSpPr/>
      </dsp:nvSpPr>
      <dsp:spPr>
        <a:xfrm>
          <a:off x="466683" y="2685344"/>
          <a:ext cx="688798" cy="688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1985D8-6329-4134-8E63-18D7E64694E0}">
      <dsp:nvSpPr>
        <dsp:cNvPr id="0" name=""/>
        <dsp:cNvSpPr/>
      </dsp:nvSpPr>
      <dsp:spPr>
        <a:xfrm>
          <a:off x="416224" y="3580518"/>
          <a:ext cx="7242565" cy="5510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7387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smtClean="0">
              <a:latin typeface="Franklin Gothic Medium"/>
              <a:ea typeface="+mn-ea"/>
              <a:cs typeface="+mn-cs"/>
            </a:rPr>
            <a:t>Анкетирование учителей-предметников</a:t>
          </a:r>
          <a:endParaRPr lang="ru-RU" sz="2000" kern="1200" dirty="0">
            <a:latin typeface="Franklin Gothic Medium"/>
            <a:ea typeface="+mn-ea"/>
            <a:cs typeface="+mn-cs"/>
          </a:endParaRPr>
        </a:p>
      </dsp:txBody>
      <dsp:txXfrm>
        <a:off x="416224" y="3580518"/>
        <a:ext cx="7242565" cy="551038"/>
      </dsp:txXfrm>
    </dsp:sp>
    <dsp:sp modelId="{9B7F142C-4D1B-4369-A7CA-7C3195881350}">
      <dsp:nvSpPr>
        <dsp:cNvPr id="0" name=""/>
        <dsp:cNvSpPr/>
      </dsp:nvSpPr>
      <dsp:spPr>
        <a:xfrm>
          <a:off x="71825" y="3511638"/>
          <a:ext cx="688798" cy="68879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8E6FA-9EDC-44A2-AA48-DA74B3335453}">
      <dsp:nvSpPr>
        <dsp:cNvPr id="0" name=""/>
        <dsp:cNvSpPr/>
      </dsp:nvSpPr>
      <dsp:spPr>
        <a:xfrm>
          <a:off x="1805552" y="198922"/>
          <a:ext cx="3947838" cy="137103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995169-DA82-457B-9A16-41E85EC7C185}">
      <dsp:nvSpPr>
        <dsp:cNvPr id="0" name=""/>
        <dsp:cNvSpPr/>
      </dsp:nvSpPr>
      <dsp:spPr>
        <a:xfrm>
          <a:off x="3403049" y="3556115"/>
          <a:ext cx="765085" cy="489654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85E715-FEC8-4BDC-B136-92B0D6E29916}">
      <dsp:nvSpPr>
        <dsp:cNvPr id="0" name=""/>
        <dsp:cNvSpPr/>
      </dsp:nvSpPr>
      <dsp:spPr>
        <a:xfrm>
          <a:off x="1949387" y="3947838"/>
          <a:ext cx="3672408" cy="918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Основа для планирования и  формирования проекта рабочей программы воспитания школы</a:t>
          </a:r>
          <a:endParaRPr lang="ru-RU" sz="1800" kern="1200" dirty="0">
            <a:solidFill>
              <a:schemeClr val="tx1"/>
            </a:solidFill>
            <a:latin typeface="+mj-lt"/>
          </a:endParaRPr>
        </a:p>
      </dsp:txBody>
      <dsp:txXfrm>
        <a:off x="1949387" y="3947838"/>
        <a:ext cx="3672408" cy="918102"/>
      </dsp:txXfrm>
    </dsp:sp>
    <dsp:sp modelId="{D37C68B5-1FC2-4363-8B7F-810D8F4C530F}">
      <dsp:nvSpPr>
        <dsp:cNvPr id="0" name=""/>
        <dsp:cNvSpPr/>
      </dsp:nvSpPr>
      <dsp:spPr>
        <a:xfrm>
          <a:off x="3240851" y="1675842"/>
          <a:ext cx="1377153" cy="13771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Предложения</a:t>
          </a:r>
          <a:endParaRPr lang="ru-RU" sz="1800" kern="1200" dirty="0">
            <a:solidFill>
              <a:schemeClr val="tx1"/>
            </a:solidFill>
            <a:latin typeface="+mj-lt"/>
          </a:endParaRPr>
        </a:p>
      </dsp:txBody>
      <dsp:txXfrm>
        <a:off x="3442530" y="1877521"/>
        <a:ext cx="973795" cy="973795"/>
      </dsp:txXfrm>
    </dsp:sp>
    <dsp:sp modelId="{B036A193-DC5B-498F-99D2-5899B986348F}">
      <dsp:nvSpPr>
        <dsp:cNvPr id="0" name=""/>
        <dsp:cNvSpPr/>
      </dsp:nvSpPr>
      <dsp:spPr>
        <a:xfrm>
          <a:off x="2255421" y="642671"/>
          <a:ext cx="1377153" cy="1377153"/>
        </a:xfrm>
        <a:prstGeom prst="ellipse">
          <a:avLst/>
        </a:prstGeom>
        <a:solidFill>
          <a:srgbClr val="92D050"/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Итоги мониторинга</a:t>
          </a:r>
          <a:endParaRPr lang="ru-RU" sz="1800" kern="1200" dirty="0">
            <a:solidFill>
              <a:schemeClr val="tx1"/>
            </a:solidFill>
            <a:latin typeface="+mj-lt"/>
          </a:endParaRPr>
        </a:p>
      </dsp:txBody>
      <dsp:txXfrm>
        <a:off x="2457100" y="844350"/>
        <a:ext cx="973795" cy="973795"/>
      </dsp:txXfrm>
    </dsp:sp>
    <dsp:sp modelId="{94CCF563-1C0C-4A8A-8CA8-A678311D0211}">
      <dsp:nvSpPr>
        <dsp:cNvPr id="0" name=""/>
        <dsp:cNvSpPr/>
      </dsp:nvSpPr>
      <dsp:spPr>
        <a:xfrm>
          <a:off x="3663178" y="309706"/>
          <a:ext cx="1377153" cy="1377153"/>
        </a:xfrm>
        <a:prstGeom prst="ellipse">
          <a:avLst/>
        </a:prstGeom>
        <a:solidFill>
          <a:schemeClr val="accent3">
            <a:lumMod val="75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+mj-lt"/>
            </a:rPr>
            <a:t>Инициативы</a:t>
          </a:r>
          <a:endParaRPr lang="ru-RU" sz="1800" kern="1200" dirty="0">
            <a:solidFill>
              <a:schemeClr val="tx1"/>
            </a:solidFill>
            <a:latin typeface="+mj-lt"/>
          </a:endParaRPr>
        </a:p>
      </dsp:txBody>
      <dsp:txXfrm>
        <a:off x="3864857" y="511385"/>
        <a:ext cx="973795" cy="973795"/>
      </dsp:txXfrm>
    </dsp:sp>
    <dsp:sp modelId="{2C843A1A-14C4-4975-9D5E-19FEE94309F8}">
      <dsp:nvSpPr>
        <dsp:cNvPr id="0" name=""/>
        <dsp:cNvSpPr/>
      </dsp:nvSpPr>
      <dsp:spPr>
        <a:xfrm>
          <a:off x="1643353" y="30603"/>
          <a:ext cx="4284476" cy="3427580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28.01.2022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196752"/>
            <a:ext cx="7992888" cy="2966169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  <a:latin typeface="+mj-lt"/>
              </a:rPr>
              <a:t>Участие родителей в воспитательной работе Гимназии</a:t>
            </a:r>
            <a:endParaRPr lang="ru-RU" b="1" dirty="0">
              <a:solidFill>
                <a:srgbClr val="FFFF00"/>
              </a:solidFill>
              <a:latin typeface="+mj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4365104"/>
            <a:ext cx="3744416" cy="1752600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rgbClr val="000000"/>
                </a:solidFill>
                <a:latin typeface="Monotype Corsiva" panose="03010101010201010101" pitchFamily="66" charset="0"/>
              </a:rPr>
              <a:t>«Без семьи мы – я имею в виду школу – были бы бессильны»</a:t>
            </a:r>
          </a:p>
          <a:p>
            <a:pPr algn="r"/>
            <a:r>
              <a:rPr lang="ru-RU" sz="2400" dirty="0">
                <a:solidFill>
                  <a:srgbClr val="000000"/>
                </a:solidFill>
                <a:latin typeface="Monotype Corsiva" panose="03010101010201010101" pitchFamily="66" charset="0"/>
              </a:rPr>
              <a:t>(В.А. Сухомлинский</a:t>
            </a:r>
            <a:r>
              <a:rPr lang="ru-RU" sz="2400" dirty="0" smtClean="0">
                <a:solidFill>
                  <a:srgbClr val="000000"/>
                </a:solidFill>
                <a:latin typeface="Monotype Corsiva" panose="03010101010201010101" pitchFamily="66" charset="0"/>
              </a:rPr>
              <a:t>)</a:t>
            </a:r>
            <a:endParaRPr lang="ru-RU" sz="2400" dirty="0">
              <a:solidFill>
                <a:srgbClr val="000000"/>
              </a:solidFill>
              <a:latin typeface="Monotype Corsiva" panose="03010101010201010101" pitchFamily="66" charset="0"/>
            </a:endParaRPr>
          </a:p>
          <a:p>
            <a:endParaRPr lang="ru-RU" dirty="0"/>
          </a:p>
        </p:txBody>
      </p:sp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755" y="0"/>
            <a:ext cx="1835696" cy="124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501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46" y="908720"/>
            <a:ext cx="7620000" cy="1143000"/>
          </a:xfr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+mj-lt"/>
              </a:rPr>
              <a:t>СЕМЬЯ+ГИМНАЗИЯ=УСПЕХ</a:t>
            </a:r>
            <a:endParaRPr lang="ru-RU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1562" y="1988840"/>
            <a:ext cx="7571184" cy="459028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algn="ctr"/>
            <a:r>
              <a:rPr lang="ru-RU" sz="2400" dirty="0">
                <a:solidFill>
                  <a:srgbClr val="000000"/>
                </a:solidFill>
                <a:latin typeface="Times New Roman"/>
              </a:rPr>
              <a:t>Сотрудничество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</a:rPr>
              <a:t>Гимназии с 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родителями является залогом успешной воспитательной деятельности с учащимися, так как семья оказывает значительное влияние на развитие личности ребёнка.</a:t>
            </a:r>
            <a:endParaRPr lang="ru-RU" sz="2400" dirty="0"/>
          </a:p>
        </p:txBody>
      </p:sp>
      <p:pic>
        <p:nvPicPr>
          <p:cNvPr id="7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3636" y="-15458"/>
            <a:ext cx="1365194" cy="924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5337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620000" cy="1368152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+mn-ea"/>
                <a:cs typeface="+mn-cs"/>
              </a:rPr>
              <a:t/>
            </a:r>
            <a:br>
              <a:rPr lang="ru-RU" sz="2800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+mn-ea"/>
                <a:cs typeface="+mn-cs"/>
              </a:rPr>
            </a:br>
            <a:r>
              <a:rPr lang="ru-RU" sz="3100" b="1" dirty="0" smtClean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Изменения </a:t>
            </a:r>
            <a:r>
              <a:rPr lang="ru-RU" sz="3100" b="1" dirty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в Федеральный закон №</a:t>
            </a:r>
            <a:r>
              <a:rPr lang="ru-RU" sz="3100" b="1" dirty="0" smtClean="0">
                <a:solidFill>
                  <a:srgbClr val="FF0000"/>
                </a:solidFill>
                <a:latin typeface="+mj-lt"/>
                <a:ea typeface="+mn-ea"/>
                <a:cs typeface="+mn-cs"/>
              </a:rPr>
              <a:t>273-ФЗ «Об образовании в Российской Федерации»</a:t>
            </a:r>
            <a: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  <a:ea typeface="+mn-ea"/>
                <a:cs typeface="+mn-cs"/>
              </a:rPr>
              <a:t/>
            </a:r>
            <a:br>
              <a:rPr lang="ru-RU" sz="2800" b="1" dirty="0">
                <a:solidFill>
                  <a:prstClr val="black">
                    <a:lumMod val="95000"/>
                    <a:lumOff val="5000"/>
                  </a:prstClr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7620000" cy="45559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normAutofit lnSpcReduction="10000"/>
          </a:bodyPr>
          <a:lstStyle/>
          <a:p>
            <a:r>
              <a:rPr lang="ru-RU" sz="2600" kern="0" dirty="0">
                <a:solidFill>
                  <a:srgbClr val="000000"/>
                </a:solidFill>
                <a:latin typeface="+mj-lt"/>
                <a:cs typeface="Arial" pitchFamily="34" charset="0"/>
              </a:rPr>
              <a:t>Федеральный закон от 31 июля 2020 г. № 304-ФЗ «О внесении изменений  в ФЗ «Об образовании в Российской Федерации» по вопросам воспитания обучающихся», согласно которому   </a:t>
            </a:r>
            <a:r>
              <a:rPr lang="ru-RU" sz="2600" b="1" u="sng" kern="0" dirty="0">
                <a:solidFill>
                  <a:srgbClr val="000000"/>
                </a:solidFill>
                <a:latin typeface="+mj-lt"/>
                <a:cs typeface="Arial" pitchFamily="34" charset="0"/>
              </a:rPr>
              <a:t>в разработке рабочих программ воспитания и календарных планов воспитательной работы имеют право принимать участие советы обучающихся, советы родителей</a:t>
            </a:r>
            <a:r>
              <a:rPr lang="ru-RU" sz="2600" kern="0" dirty="0">
                <a:solidFill>
                  <a:srgbClr val="000000"/>
                </a:solidFill>
                <a:latin typeface="+mj-lt"/>
                <a:cs typeface="Arial" pitchFamily="34" charset="0"/>
              </a:rPr>
              <a:t>, представительные органы обучающихся (при их наличии)</a:t>
            </a:r>
            <a:endParaRPr lang="ru-RU" sz="2600" dirty="0">
              <a:latin typeface="+mj-lt"/>
            </a:endParaRPr>
          </a:p>
        </p:txBody>
      </p:sp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2275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3645024"/>
            <a:ext cx="7416824" cy="29383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+mj-lt"/>
              </a:rPr>
              <a:t>Разработка программы воспитания совместно с представителями родительской общественности позволит учесть пожелания и требования родителей учащихся, ведь это их дети будут воспитываться на основе разрабатываемой программы </a:t>
            </a:r>
            <a:endParaRPr lang="ru-RU" sz="2800" dirty="0"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9552" y="260648"/>
            <a:ext cx="7488832" cy="324036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+mj-lt"/>
              </a:rPr>
              <a:t>Новая образовательная парадигма провозгласила родителей субъектами образовательного процесса, а значит возложила на них ответственность за качество образования и воспитания их детей </a:t>
            </a:r>
            <a:endParaRPr lang="ru-RU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92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6301488"/>
              </p:ext>
            </p:extLst>
          </p:nvPr>
        </p:nvGraphicFramePr>
        <p:xfrm>
          <a:off x="457200" y="548680"/>
          <a:ext cx="7620000" cy="5852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0895" y="-15458"/>
            <a:ext cx="1577935" cy="1068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67789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620000" cy="230425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+mj-lt"/>
              </a:rPr>
              <a:t>Программа воспитания – это изложенная в соответствии с целями воспитания перспектива развития образовательно-воспитательного учреждения </a:t>
            </a:r>
            <a:endParaRPr lang="ru-RU" sz="2800" b="1" dirty="0"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780928"/>
            <a:ext cx="7643192" cy="33455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latin typeface="+mj-lt"/>
              </a:rPr>
              <a:t>При разработке ПВ важно учитывать реальные проблемы сложившейся воспитательной ситуации в конкретном образовательном учреждении, видеть перспективы продуктивного развития ОУ, находить приемлемые формы и способы реализации обозначенных перспектив</a:t>
            </a:r>
            <a:endParaRPr lang="ru-RU" dirty="0">
              <a:latin typeface="+mj-lt"/>
            </a:endParaRPr>
          </a:p>
        </p:txBody>
      </p:sp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0000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692696"/>
            <a:ext cx="3657600" cy="543378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>
            <a:normAutofit fontScale="92500"/>
          </a:bodyPr>
          <a:lstStyle/>
          <a:p>
            <a:r>
              <a:rPr lang="ru-RU" dirty="0" smtClean="0">
                <a:latin typeface="+mj-lt"/>
              </a:rPr>
              <a:t>Необходимо не просто абстрактно понимать </a:t>
            </a:r>
            <a:r>
              <a:rPr lang="ru-RU" u="sng" dirty="0" smtClean="0">
                <a:solidFill>
                  <a:srgbClr val="FF0000"/>
                </a:solidFill>
                <a:latin typeface="+mj-lt"/>
              </a:rPr>
              <a:t>как воспитывать</a:t>
            </a:r>
            <a:r>
              <a:rPr lang="ru-RU" dirty="0" smtClean="0">
                <a:latin typeface="+mj-lt"/>
              </a:rPr>
              <a:t>, важно знать </a:t>
            </a:r>
            <a:r>
              <a:rPr lang="ru-RU" u="sng" dirty="0" smtClean="0">
                <a:solidFill>
                  <a:srgbClr val="FF0000"/>
                </a:solidFill>
                <a:latin typeface="+mj-lt"/>
              </a:rPr>
              <a:t>насколько эффективно и приемлемо </a:t>
            </a:r>
            <a:r>
              <a:rPr lang="ru-RU" dirty="0" smtClean="0">
                <a:latin typeface="+mj-lt"/>
              </a:rPr>
              <a:t>это делать в конкретном ОУ, учитывая мнения самих учащихся, их родителей и педагогов</a:t>
            </a:r>
            <a:endParaRPr lang="ru-RU" dirty="0">
              <a:latin typeface="+mj-lt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19600" y="692696"/>
            <a:ext cx="3657600" cy="543378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+mj-lt"/>
              </a:rPr>
              <a:t>Поэтому необходим </a:t>
            </a:r>
            <a:r>
              <a:rPr lang="ru-RU" u="sng" dirty="0" smtClean="0">
                <a:solidFill>
                  <a:srgbClr val="FF0000"/>
                </a:solidFill>
                <a:latin typeface="+mj-lt"/>
              </a:rPr>
              <a:t>мониторинг</a:t>
            </a:r>
            <a:r>
              <a:rPr lang="ru-RU" dirty="0" smtClean="0">
                <a:solidFill>
                  <a:srgbClr val="FFFF00"/>
                </a:solidFill>
                <a:latin typeface="+mj-lt"/>
              </a:rPr>
              <a:t> , ориентированный на оценку условий, созданных в ОУ для развития личности , самоопределения и социализации школьников </a:t>
            </a:r>
            <a:endParaRPr lang="ru-RU" dirty="0">
              <a:solidFill>
                <a:srgbClr val="FFFF00"/>
              </a:solidFill>
              <a:latin typeface="+mj-lt"/>
            </a:endParaRPr>
          </a:p>
        </p:txBody>
      </p:sp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53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49817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+mj-lt"/>
              </a:rPr>
              <a:t>Анкетирование </a:t>
            </a:r>
            <a:br>
              <a:rPr lang="ru-RU" sz="4000" dirty="0" smtClean="0">
                <a:solidFill>
                  <a:srgbClr val="FF0000"/>
                </a:solidFill>
                <a:latin typeface="+mj-lt"/>
              </a:rPr>
            </a:br>
            <a:r>
              <a:rPr lang="ru-RU" sz="4000" dirty="0" smtClean="0">
                <a:solidFill>
                  <a:srgbClr val="FF0000"/>
                </a:solidFill>
                <a:latin typeface="+mj-lt"/>
              </a:rPr>
              <a:t>как метод мониторинга</a:t>
            </a:r>
            <a:endParaRPr lang="ru-RU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88840"/>
            <a:ext cx="7620000" cy="4411960"/>
          </a:xfrm>
        </p:spPr>
        <p:txBody>
          <a:bodyPr>
            <a:normAutofit fontScale="92500"/>
          </a:bodyPr>
          <a:lstStyle/>
          <a:p>
            <a:pPr marL="274320" lvl="0">
              <a:buClr>
                <a:srgbClr val="C66951"/>
              </a:buClr>
              <a:buFont typeface="Wingdings 2" pitchFamily="18" charset="2"/>
              <a:buChar char=""/>
            </a:pPr>
            <a:r>
              <a:rPr lang="ru-RU" sz="2400" spc="15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Анкетирование учащихся, родителей (законных представителей) и педагогов позволит выявить основные недоработки в организации воспитательной работы в школе; создаст информационные условия для формирования целостного представления о совершенствовании воспитательной работы в школе; выявит предпочтения в тех или иных формах и методах воспитательной работы; выработать комплекс предложений и инициатив от представителей ученической, родительской и педагогической общественности</a:t>
            </a:r>
            <a:endParaRPr lang="ru-RU" sz="2400" spc="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899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96752"/>
            <a:ext cx="7620000" cy="4810546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2800" b="1" i="1" u="sng" cap="all" spc="200" dirty="0">
                <a:solidFill>
                  <a:srgbClr val="FF0000"/>
                </a:solidFill>
                <a:latin typeface="+mj-lt"/>
                <a:ea typeface="Calibri"/>
              </a:rPr>
              <a:t>Цель анкетирования</a:t>
            </a:r>
            <a:br>
              <a:rPr lang="ru-RU" sz="2800" b="1" i="1" u="sng" cap="all" spc="200" dirty="0">
                <a:solidFill>
                  <a:srgbClr val="FF0000"/>
                </a:solidFill>
                <a:latin typeface="+mj-lt"/>
                <a:ea typeface="Calibri"/>
              </a:rPr>
            </a:br>
            <a:r>
              <a:rPr lang="ru-RU" sz="2800" b="1" i="1" u="sng" cap="all" spc="200" dirty="0">
                <a:solidFill>
                  <a:srgbClr val="FF0000"/>
                </a:solidFill>
                <a:latin typeface="+mj-lt"/>
                <a:ea typeface="Calibri"/>
              </a:rPr>
              <a:t> «Оценка качества системы воспитания </a:t>
            </a:r>
            <a:r>
              <a:rPr lang="ru-RU" sz="2800" b="1" i="1" u="sng" cap="all" spc="200" dirty="0" smtClean="0">
                <a:solidFill>
                  <a:srgbClr val="FF0000"/>
                </a:solidFill>
                <a:latin typeface="+mj-lt"/>
                <a:ea typeface="Calibri"/>
              </a:rPr>
              <a:t>в ГИМНАЗИИ»</a:t>
            </a:r>
            <a:r>
              <a:rPr lang="ru-RU" sz="2800" b="1" cap="all" spc="200" dirty="0" smtClean="0">
                <a:solidFill>
                  <a:schemeClr val="bg1"/>
                </a:solidFill>
                <a:latin typeface="+mj-lt"/>
                <a:ea typeface="Calibri"/>
              </a:rPr>
              <a:t> </a:t>
            </a:r>
            <a:r>
              <a:rPr lang="ru-RU" sz="28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</a:rPr>
              <a:t>- </a:t>
            </a:r>
            <a:br>
              <a:rPr lang="ru-RU" sz="28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</a:rPr>
            </a:br>
            <a:r>
              <a:rPr lang="ru-RU" sz="28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Calibri"/>
              </a:rPr>
              <a:t>выявление мнений, предложений по организации и совершенствованию воспитательной работы в школе, среди всех участников образовательных отношений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9504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68166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800" b="1" cap="all" spc="2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НАПРАВЛЕНИЯ АНКЕТИРОВАНИЯ</a:t>
            </a:r>
            <a:endParaRPr lang="ru-RU" sz="2800" b="1" dirty="0">
              <a:solidFill>
                <a:srgbClr val="FF0000"/>
              </a:solidFill>
              <a:latin typeface="+mj-lt"/>
            </a:endParaRPr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1902010"/>
              </p:ext>
            </p:extLst>
          </p:nvPr>
        </p:nvGraphicFramePr>
        <p:xfrm>
          <a:off x="381000" y="1719263"/>
          <a:ext cx="7719392" cy="4406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52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4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Анкетирование родителей </a:t>
            </a:r>
            <a:r>
              <a:rPr lang="ru-RU" sz="2400" b="1" cap="all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/>
            </a:r>
            <a:br>
              <a:rPr lang="ru-RU" sz="2400" b="1" cap="all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</a:br>
            <a:r>
              <a:rPr lang="ru-RU" sz="2400" b="1" cap="all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(</a:t>
            </a:r>
            <a:r>
              <a:rPr lang="ru-RU" sz="2400" b="1" cap="all" spc="2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законных </a:t>
            </a:r>
            <a:r>
              <a:rPr lang="ru-RU" sz="2400" b="1" cap="all" spc="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представителей)учащихся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708653"/>
            <a:ext cx="3657600" cy="40656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normAutofit/>
          </a:bodyPr>
          <a:lstStyle/>
          <a:p>
            <a:pPr marL="274320" lvl="0" indent="-228600">
              <a:buClr>
                <a:srgbClr val="C66951"/>
              </a:buClr>
              <a:buFont typeface="Wingdings 2" pitchFamily="18" charset="2"/>
              <a:buChar char=""/>
            </a:pPr>
            <a:r>
              <a:rPr lang="ru-RU" sz="2200" spc="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Планируется провести </a:t>
            </a:r>
            <a:r>
              <a:rPr lang="ru-RU" sz="2200" spc="15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классных родительских собраниях </a:t>
            </a:r>
            <a:r>
              <a:rPr lang="ru-RU" sz="2200" spc="15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феврале 2022 года)</a:t>
            </a:r>
            <a:endParaRPr lang="ru-RU" sz="2200" spc="15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0" y="836712"/>
            <a:ext cx="3657600" cy="405304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lvl="0" indent="-228600">
              <a:buClr>
                <a:srgbClr val="C66951"/>
              </a:buClr>
              <a:buFont typeface="Wingdings 2" pitchFamily="18" charset="2"/>
              <a:buChar char=""/>
            </a:pPr>
            <a:r>
              <a:rPr lang="ru-RU" sz="24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Анкетирование родителей (законных представителей) учащихся </a:t>
            </a:r>
            <a:r>
              <a:rPr lang="ru-RU" sz="24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планируется в </a:t>
            </a:r>
            <a:r>
              <a:rPr lang="ru-RU" sz="2400" spc="15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дистанционном </a:t>
            </a:r>
            <a:r>
              <a:rPr lang="ru-RU" sz="2400" spc="1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/>
                <a:ea typeface="Calibri"/>
                <a:cs typeface="Times New Roman"/>
              </a:rPr>
              <a:t>формате</a:t>
            </a:r>
            <a:endParaRPr lang="ru-RU" sz="2400" spc="150" dirty="0">
              <a:solidFill>
                <a:prstClr val="white"/>
              </a:solidFill>
              <a:latin typeface="Franklin Gothic Medium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573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681664" cy="1354162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+mj-lt"/>
              </a:rPr>
              <a:t>Итоги мониторингового исследования </a:t>
            </a:r>
            <a:br>
              <a:rPr lang="ru-RU" sz="3200" dirty="0" smtClean="0">
                <a:solidFill>
                  <a:srgbClr val="FFFF00"/>
                </a:solidFill>
                <a:latin typeface="+mj-lt"/>
              </a:rPr>
            </a:br>
            <a:r>
              <a:rPr lang="ru-RU" sz="3200" dirty="0" smtClean="0">
                <a:solidFill>
                  <a:srgbClr val="FFFF00"/>
                </a:solidFill>
                <a:latin typeface="+mj-lt"/>
              </a:rPr>
              <a:t>как основа для планирования ПВ</a:t>
            </a:r>
            <a:endParaRPr lang="ru-RU" sz="3200" dirty="0">
              <a:solidFill>
                <a:srgbClr val="FFFF00"/>
              </a:solidFill>
              <a:latin typeface="+mj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2423491"/>
              </p:ext>
            </p:extLst>
          </p:nvPr>
        </p:nvGraphicFramePr>
        <p:xfrm>
          <a:off x="457200" y="1700808"/>
          <a:ext cx="7571184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2746" y="-15458"/>
            <a:ext cx="1046084" cy="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69686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137</TotalTime>
  <Words>387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Участие родителей в воспитательной работе Гимназии</vt:lpstr>
      <vt:lpstr>СЕМЬЯ+ГИМНАЗИЯ=УСПЕХ</vt:lpstr>
      <vt:lpstr> Изменения в Федеральный закон №273-ФЗ «Об образовании в Российской Федерации» </vt:lpstr>
      <vt:lpstr>Разработка программы воспитания совместно с представителями родительской общественности позволит учесть пожелания и требования родителей учащихся, ведь это их дети будут воспитываться на основе разрабатываемой программы </vt:lpstr>
      <vt:lpstr>Презентация PowerPoint</vt:lpstr>
      <vt:lpstr>Программа воспитания – это изложенная в соответствии с целями воспитания перспектива развития образовательно-воспитательного учреждения </vt:lpstr>
      <vt:lpstr>Презентация PowerPoint</vt:lpstr>
      <vt:lpstr>Анкетирование  как метод мониторинга</vt:lpstr>
      <vt:lpstr>Цель анкетирования  «Оценка качества системы воспитания в ГИМНАЗИИ» -  выявление мнений, предложений по организации и совершенствованию воспитательной работы в школе, среди всех участников образовательных отношений</vt:lpstr>
      <vt:lpstr>НАПРАВЛЕНИЯ АНКЕТИРОВАНИЯ</vt:lpstr>
      <vt:lpstr>Анкетирование родителей  (законных представителей)учащихся</vt:lpstr>
      <vt:lpstr>Итоги мониторингового исследования  как основа для планирования ПВ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в Федеральный закон №273-ФЗ и  новая примерная программа воспитания </dc:title>
  <dc:creator>user</dc:creator>
  <cp:lastModifiedBy>DNS</cp:lastModifiedBy>
  <cp:revision>18</cp:revision>
  <dcterms:created xsi:type="dcterms:W3CDTF">2020-12-02T08:34:13Z</dcterms:created>
  <dcterms:modified xsi:type="dcterms:W3CDTF">2022-01-28T09:55:00Z</dcterms:modified>
</cp:coreProperties>
</file>